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57" r:id="rId3"/>
    <p:sldId id="285" r:id="rId4"/>
    <p:sldId id="314" r:id="rId5"/>
    <p:sldId id="322" r:id="rId6"/>
    <p:sldId id="316" r:id="rId7"/>
    <p:sldId id="317" r:id="rId8"/>
    <p:sldId id="304" r:id="rId9"/>
    <p:sldId id="305" r:id="rId10"/>
    <p:sldId id="318" r:id="rId11"/>
    <p:sldId id="319" r:id="rId12"/>
    <p:sldId id="321" r:id="rId13"/>
    <p:sldId id="307" r:id="rId14"/>
    <p:sldId id="313" r:id="rId15"/>
    <p:sldId id="308" r:id="rId16"/>
    <p:sldId id="309" r:id="rId17"/>
    <p:sldId id="310" r:id="rId18"/>
    <p:sldId id="320" r:id="rId19"/>
    <p:sldId id="312" r:id="rId20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60"/>
  </p:normalViewPr>
  <p:slideViewPr>
    <p:cSldViewPr>
      <p:cViewPr varScale="1">
        <p:scale>
          <a:sx n="104" d="100"/>
          <a:sy n="104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i-IN"/>
  <c:chart>
    <c:title>
      <c:tx>
        <c:rich>
          <a:bodyPr/>
          <a:lstStyle/>
          <a:p>
            <a:pPr>
              <a:defRPr/>
            </a:pPr>
            <a:r>
              <a:rPr lang="ar-SA"/>
              <a:t>المستثمرين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7483145489166794E-2"/>
          <c:y val="0.22558037388183697"/>
          <c:w val="0.89460810045803385"/>
          <c:h val="0.5181576410091595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المستثمرين</c:v>
                </c:pt>
              </c:strCache>
            </c:strRef>
          </c:tx>
          <c:dLbls>
            <c:dLbl>
              <c:idx val="0"/>
              <c:layout>
                <c:manualLayout>
                  <c:x val="-0.10244223148577022"/>
                  <c:y val="-0.20491563554555733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81%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2442051361226909"/>
                  <c:y val="3.734586748085085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6%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0.12291467243065252"/>
                  <c:y val="0.11534147517274621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13%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Sheet1!$A$2:$A$4</c:f>
              <c:strCache>
                <c:ptCount val="3"/>
                <c:pt idx="0">
                  <c:v>موافق</c:v>
                </c:pt>
                <c:pt idx="1">
                  <c:v>غيرموافق</c:v>
                </c:pt>
                <c:pt idx="2">
                  <c:v>لاأدري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0.81</c:v>
                </c:pt>
                <c:pt idx="1">
                  <c:v>6.0000000000000338E-2</c:v>
                </c:pt>
                <c:pt idx="2">
                  <c:v>0.13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9.5643559260974731E-2"/>
          <c:y val="0.81400377870889873"/>
          <c:w val="0.84416705264783065"/>
          <c:h val="0.11307952472093444"/>
        </c:manualLayout>
      </c:layout>
      <c:txPr>
        <a:bodyPr/>
        <a:lstStyle/>
        <a:p>
          <a:pPr>
            <a:defRPr sz="2400"/>
          </a:pPr>
          <a:endParaRPr lang="hi-IN"/>
        </a:p>
      </c:txPr>
    </c:legend>
    <c:plotVisOnly val="1"/>
  </c:chart>
  <c:txPr>
    <a:bodyPr/>
    <a:lstStyle/>
    <a:p>
      <a:pPr>
        <a:defRPr sz="1800"/>
      </a:pPr>
      <a:endParaRPr lang="hi-I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i-IN"/>
  <c:chart>
    <c:title>
      <c:tx>
        <c:rich>
          <a:bodyPr/>
          <a:lstStyle/>
          <a:p>
            <a:pPr>
              <a:defRPr/>
            </a:pPr>
            <a:r>
              <a:rPr lang="ar-SA"/>
              <a:t>مسؤولي الشركات</a:t>
            </a:r>
          </a:p>
        </c:rich>
      </c:tx>
      <c:layout>
        <c:manualLayout>
          <c:xMode val="edge"/>
          <c:yMode val="edge"/>
          <c:x val="0.34907182056788388"/>
          <c:y val="7.500000000000001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25791557305336832"/>
          <c:w val="0.99747474747474751"/>
          <c:h val="0.4639771070282883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مسؤوولي الشركات</c:v>
                </c:pt>
              </c:strCache>
            </c:strRef>
          </c:tx>
          <c:dLbls>
            <c:dLbl>
              <c:idx val="0"/>
              <c:layout>
                <c:manualLayout>
                  <c:x val="-0.13443629205440308"/>
                  <c:y val="-0.13671770195392244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70%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28801916805853811"/>
                  <c:y val="-5.2758092738407723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15%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-3.5247156605424469E-2"/>
                  <c:y val="0.1774387576552938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15%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Sheet1!$A$2:$A$4</c:f>
              <c:strCache>
                <c:ptCount val="3"/>
                <c:pt idx="0">
                  <c:v>موافق</c:v>
                </c:pt>
                <c:pt idx="1">
                  <c:v>غيرموافق</c:v>
                </c:pt>
                <c:pt idx="2">
                  <c:v>لاأدري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0.70000000000000062</c:v>
                </c:pt>
                <c:pt idx="1">
                  <c:v>0.15000000000000024</c:v>
                </c:pt>
                <c:pt idx="2">
                  <c:v>0.15000000000000024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المستثمرين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موافق</c:v>
                </c:pt>
                <c:pt idx="1">
                  <c:v>غيرموافق</c:v>
                </c:pt>
                <c:pt idx="2">
                  <c:v>لاأدري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0.49000000000000032</c:v>
                </c:pt>
                <c:pt idx="1">
                  <c:v>0.1</c:v>
                </c:pt>
                <c:pt idx="2">
                  <c:v>0.31000000000000205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.19608188181022837"/>
          <c:y val="0.78007776805677054"/>
          <c:w val="0.72533166308756869"/>
          <c:h val="0.10965282748747322"/>
        </c:manualLayout>
      </c:layout>
      <c:txPr>
        <a:bodyPr/>
        <a:lstStyle/>
        <a:p>
          <a:pPr>
            <a:defRPr sz="2400"/>
          </a:pPr>
          <a:endParaRPr lang="hi-IN"/>
        </a:p>
      </c:txPr>
    </c:legend>
    <c:plotVisOnly val="1"/>
  </c:chart>
  <c:txPr>
    <a:bodyPr/>
    <a:lstStyle/>
    <a:p>
      <a:pPr>
        <a:defRPr sz="1800"/>
      </a:pPr>
      <a:endParaRPr lang="hi-I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i-IN"/>
  <c:chart>
    <c:title>
      <c:tx>
        <c:rich>
          <a:bodyPr/>
          <a:lstStyle/>
          <a:p>
            <a:pPr>
              <a:defRPr/>
            </a:pPr>
            <a:r>
              <a:rPr lang="ar-SA"/>
              <a:t>المستثمرين</a:t>
            </a:r>
          </a:p>
        </c:rich>
      </c:tx>
      <c:layout>
        <c:manualLayout>
          <c:xMode val="edge"/>
          <c:yMode val="edge"/>
          <c:x val="0.43571104748270101"/>
          <c:y val="4.166667805847497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4621212121212193"/>
          <c:y val="0.20495854222468857"/>
          <c:w val="0.77045454545454561"/>
          <c:h val="0.5828123859395160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المستثمرين</c:v>
                </c:pt>
              </c:strCache>
            </c:strRef>
          </c:tx>
          <c:dLbls>
            <c:dLbl>
              <c:idx val="0"/>
              <c:layout>
                <c:manualLayout>
                  <c:x val="-0.18361846814602809"/>
                  <c:y val="-7.6063286325264129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65%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/>
                      <a:t>17%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/>
                      <a:t>18%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Sheet1!$A$2:$A$4</c:f>
              <c:strCache>
                <c:ptCount val="3"/>
                <c:pt idx="0">
                  <c:v>موافق</c:v>
                </c:pt>
                <c:pt idx="1">
                  <c:v>غيرموافق</c:v>
                </c:pt>
                <c:pt idx="2">
                  <c:v>لاأدري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0.6500000000000048</c:v>
                </c:pt>
                <c:pt idx="1">
                  <c:v>0.17</c:v>
                </c:pt>
                <c:pt idx="2">
                  <c:v>0.18000000000000024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3.5037461226437604E-2"/>
          <c:y val="0.81400377870889873"/>
          <c:w val="0.909170126461465"/>
          <c:h val="0.11307952472093392"/>
        </c:manualLayout>
      </c:layout>
      <c:txPr>
        <a:bodyPr/>
        <a:lstStyle/>
        <a:p>
          <a:pPr>
            <a:defRPr sz="2400"/>
          </a:pPr>
          <a:endParaRPr lang="hi-IN"/>
        </a:p>
      </c:txPr>
    </c:legend>
    <c:plotVisOnly val="1"/>
  </c:chart>
  <c:txPr>
    <a:bodyPr/>
    <a:lstStyle/>
    <a:p>
      <a:pPr>
        <a:defRPr sz="1800"/>
      </a:pPr>
      <a:endParaRPr lang="hi-I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i-IN"/>
  <c:chart>
    <c:title>
      <c:tx>
        <c:rich>
          <a:bodyPr/>
          <a:lstStyle/>
          <a:p>
            <a:pPr>
              <a:defRPr/>
            </a:pPr>
            <a:r>
              <a:rPr lang="ar-SA"/>
              <a:t>مسؤولي الشركات</a:t>
            </a:r>
          </a:p>
        </c:rich>
      </c:tx>
      <c:layout>
        <c:manualLayout>
          <c:xMode val="edge"/>
          <c:yMode val="edge"/>
          <c:x val="0.37071311001379065"/>
          <c:y val="1.923076923076931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056497175141295"/>
          <c:y val="0.20773560144604591"/>
          <c:w val="0.89943502824858945"/>
          <c:h val="0.4697693317181506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مسؤوولي الشركات</c:v>
                </c:pt>
              </c:strCache>
            </c:strRef>
          </c:tx>
          <c:dLbls>
            <c:dLbl>
              <c:idx val="0"/>
              <c:layout>
                <c:manualLayout>
                  <c:x val="-0.14496530094755153"/>
                  <c:y val="-0.17304260044417524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78%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9.2202722541038284E-2"/>
                  <c:y val="3.884161114476079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7%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9.9654121624627862E-2"/>
                  <c:y val="9.0177417726630321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15%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Sheet1!$A$2:$A$4</c:f>
              <c:strCache>
                <c:ptCount val="3"/>
                <c:pt idx="0">
                  <c:v>موافق</c:v>
                </c:pt>
                <c:pt idx="1">
                  <c:v>غيرموافق</c:v>
                </c:pt>
                <c:pt idx="2">
                  <c:v>لاأدري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0.78</c:v>
                </c:pt>
                <c:pt idx="1">
                  <c:v>7.0000000000000021E-2</c:v>
                </c:pt>
                <c:pt idx="2">
                  <c:v>0.15000000000000024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المستثمرين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موافق</c:v>
                </c:pt>
                <c:pt idx="1">
                  <c:v>غيرموافق</c:v>
                </c:pt>
                <c:pt idx="2">
                  <c:v>لاأدري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0.49000000000000032</c:v>
                </c:pt>
                <c:pt idx="1">
                  <c:v>0.1</c:v>
                </c:pt>
                <c:pt idx="2">
                  <c:v>0.31000000000000205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6.5796076337915468E-2"/>
          <c:y val="0.78933707150242549"/>
          <c:w val="0.86366408648071591"/>
          <c:h val="0.10965282748747322"/>
        </c:manualLayout>
      </c:layout>
      <c:txPr>
        <a:bodyPr/>
        <a:lstStyle/>
        <a:p>
          <a:pPr>
            <a:defRPr sz="2400"/>
          </a:pPr>
          <a:endParaRPr lang="hi-IN"/>
        </a:p>
      </c:txPr>
    </c:legend>
    <c:plotVisOnly val="1"/>
  </c:chart>
  <c:txPr>
    <a:bodyPr/>
    <a:lstStyle/>
    <a:p>
      <a:pPr>
        <a:defRPr sz="1800"/>
      </a:pPr>
      <a:endParaRPr lang="hi-IN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i-IN"/>
  <c:chart>
    <c:title>
      <c:tx>
        <c:rich>
          <a:bodyPr/>
          <a:lstStyle/>
          <a:p>
            <a:pPr>
              <a:defRPr/>
            </a:pPr>
            <a:r>
              <a:rPr lang="ar-SA"/>
              <a:t>مسؤولي الشركات</a:t>
            </a:r>
          </a:p>
        </c:rich>
      </c:tx>
      <c:layout>
        <c:manualLayout>
          <c:xMode val="edge"/>
          <c:yMode val="edge"/>
          <c:x val="0.35277537888409138"/>
          <c:y val="9.7560975609756226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27079547748839"/>
          <c:w val="1"/>
          <c:h val="0.4671229557843743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مسؤوولي الشركات</c:v>
                </c:pt>
              </c:strCache>
            </c:strRef>
          </c:tx>
          <c:dLbls>
            <c:dLbl>
              <c:idx val="0"/>
              <c:layout>
                <c:manualLayout>
                  <c:x val="-9.0112429976103733E-2"/>
                  <c:y val="-0.1474015748031495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77%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0118325694362869"/>
                  <c:y val="3.1071572784171421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8%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9.5923140204489568E-2"/>
                  <c:y val="6.774152029073290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15%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Sheet1!$A$2:$A$4</c:f>
              <c:strCache>
                <c:ptCount val="3"/>
                <c:pt idx="0">
                  <c:v>موافق</c:v>
                </c:pt>
                <c:pt idx="1">
                  <c:v>غيرموافق</c:v>
                </c:pt>
                <c:pt idx="2">
                  <c:v>لاأدري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0.77000000000000335</c:v>
                </c:pt>
                <c:pt idx="1">
                  <c:v>8.0000000000000043E-2</c:v>
                </c:pt>
                <c:pt idx="2">
                  <c:v>0.15000000000000024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المستثمرين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موافق</c:v>
                </c:pt>
                <c:pt idx="1">
                  <c:v>غيرموافق</c:v>
                </c:pt>
                <c:pt idx="2">
                  <c:v>لاأدري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0.49000000000000032</c:v>
                </c:pt>
                <c:pt idx="1">
                  <c:v>0.1</c:v>
                </c:pt>
                <c:pt idx="2">
                  <c:v>0.3100000000000015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.24658693606695567"/>
          <c:y val="0.78933707150242549"/>
          <c:w val="0.6919381439260387"/>
          <c:h val="0.10965282748747322"/>
        </c:manualLayout>
      </c:layout>
      <c:txPr>
        <a:bodyPr/>
        <a:lstStyle/>
        <a:p>
          <a:pPr>
            <a:defRPr sz="2400"/>
          </a:pPr>
          <a:endParaRPr lang="hi-IN"/>
        </a:p>
      </c:txPr>
    </c:legend>
    <c:plotVisOnly val="1"/>
  </c:chart>
  <c:txPr>
    <a:bodyPr/>
    <a:lstStyle/>
    <a:p>
      <a:pPr>
        <a:defRPr sz="1800"/>
      </a:pPr>
      <a:endParaRPr lang="hi-IN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i-IN"/>
  <c:chart>
    <c:title>
      <c:tx>
        <c:rich>
          <a:bodyPr/>
          <a:lstStyle/>
          <a:p>
            <a:pPr>
              <a:defRPr/>
            </a:pPr>
            <a:r>
              <a:rPr lang="ar-SA"/>
              <a:t>المستثمرين</a:t>
            </a:r>
          </a:p>
        </c:rich>
      </c:tx>
      <c:layout>
        <c:manualLayout>
          <c:xMode val="edge"/>
          <c:yMode val="edge"/>
          <c:x val="0.41254765285486888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2445247622735915E-2"/>
          <c:y val="0.17867847769028872"/>
          <c:w val="0.89412589819715171"/>
          <c:h val="0.604917322834645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المستثمرين</c:v>
                </c:pt>
              </c:strCache>
            </c:strRef>
          </c:tx>
          <c:dLbls>
            <c:dLbl>
              <c:idx val="0"/>
              <c:layout>
                <c:manualLayout>
                  <c:x val="-0.14345553117335741"/>
                  <c:y val="-9.885465879265163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63%</a:t>
                    </a: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14%</a:t>
                    </a:r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23%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Sheet1!$A$2:$A$4</c:f>
              <c:strCache>
                <c:ptCount val="3"/>
                <c:pt idx="0">
                  <c:v>موافق</c:v>
                </c:pt>
                <c:pt idx="1">
                  <c:v>غيرموافق</c:v>
                </c:pt>
                <c:pt idx="2">
                  <c:v>لاأدري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0.63000000000000289</c:v>
                </c:pt>
                <c:pt idx="1">
                  <c:v>0.14000000000000001</c:v>
                </c:pt>
                <c:pt idx="2">
                  <c:v>0.23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9.5643474893507149E-2"/>
          <c:y val="0.81400377870889873"/>
          <c:w val="0.83768469515081156"/>
          <c:h val="0.11307952472093392"/>
        </c:manualLayout>
      </c:layout>
      <c:txPr>
        <a:bodyPr/>
        <a:lstStyle/>
        <a:p>
          <a:pPr>
            <a:defRPr sz="2400"/>
          </a:pPr>
          <a:endParaRPr lang="hi-IN"/>
        </a:p>
      </c:txPr>
    </c:legend>
    <c:plotVisOnly val="1"/>
  </c:chart>
  <c:txPr>
    <a:bodyPr/>
    <a:lstStyle/>
    <a:p>
      <a:pPr>
        <a:defRPr sz="1800"/>
      </a:pPr>
      <a:endParaRPr lang="hi-IN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C59FAA-BC2C-4AA7-9F5D-6F1CAE7703A1}" type="doc">
      <dgm:prSet loTypeId="urn:microsoft.com/office/officeart/2005/8/layout/hierarchy2" loCatId="hierarchy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103738F2-7696-41BE-99CF-22B5562BD6C7}">
      <dgm:prSet phldrT="[Text]" custT="1"/>
      <dgm:spPr/>
      <dgm:t>
        <a:bodyPr/>
        <a:lstStyle/>
        <a:p>
          <a:r>
            <a:rPr lang="ar-SA" sz="2400" dirty="0" smtClean="0">
              <a:cs typeface="AL-Mohanad" pitchFamily="2" charset="-78"/>
            </a:rPr>
            <a:t>الشركة العائلية</a:t>
          </a:r>
          <a:endParaRPr lang="en-US" sz="2400" dirty="0">
            <a:cs typeface="AL-Mohanad" pitchFamily="2" charset="-78"/>
          </a:endParaRPr>
        </a:p>
      </dgm:t>
    </dgm:pt>
    <dgm:pt modelId="{4ED92809-9CEC-4DD5-8FBC-88708209B908}" type="parTrans" cxnId="{C87D6F23-69A2-4C41-9D16-5B31E300275F}">
      <dgm:prSet/>
      <dgm:spPr/>
      <dgm:t>
        <a:bodyPr/>
        <a:lstStyle/>
        <a:p>
          <a:endParaRPr lang="en-US"/>
        </a:p>
      </dgm:t>
    </dgm:pt>
    <dgm:pt modelId="{1AD01AF7-3836-412A-BD63-11B877846312}" type="sibTrans" cxnId="{C87D6F23-69A2-4C41-9D16-5B31E300275F}">
      <dgm:prSet/>
      <dgm:spPr/>
      <dgm:t>
        <a:bodyPr/>
        <a:lstStyle/>
        <a:p>
          <a:endParaRPr lang="en-US"/>
        </a:p>
      </dgm:t>
    </dgm:pt>
    <dgm:pt modelId="{BAD9FFBA-B5F6-491A-885F-46B8994B8137}">
      <dgm:prSet phldrT="[Text]" custT="1"/>
      <dgm:spPr/>
      <dgm:t>
        <a:bodyPr/>
        <a:lstStyle/>
        <a:p>
          <a:r>
            <a:rPr lang="ar-SA" sz="2000" b="1" dirty="0" smtClean="0">
              <a:cs typeface="AL-Mohanad" pitchFamily="2" charset="-78"/>
            </a:rPr>
            <a:t>المنشأة</a:t>
          </a:r>
          <a:endParaRPr lang="en-US" sz="2000" b="1" dirty="0">
            <a:cs typeface="AL-Mohanad" pitchFamily="2" charset="-78"/>
          </a:endParaRPr>
        </a:p>
      </dgm:t>
    </dgm:pt>
    <dgm:pt modelId="{A3DC1FBD-42E8-49F7-8FDF-5C1011381BEF}" type="parTrans" cxnId="{D75196AF-8F79-4738-AD5D-FF501B1A9647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514A99E-39BC-4112-B772-686982D659D7}" type="sibTrans" cxnId="{D75196AF-8F79-4738-AD5D-FF501B1A9647}">
      <dgm:prSet/>
      <dgm:spPr/>
      <dgm:t>
        <a:bodyPr/>
        <a:lstStyle/>
        <a:p>
          <a:endParaRPr lang="en-US"/>
        </a:p>
      </dgm:t>
    </dgm:pt>
    <dgm:pt modelId="{E55EE841-A592-4982-9ECC-171E8413C068}">
      <dgm:prSet phldrT="[Text]" custT="1"/>
      <dgm:spPr>
        <a:gradFill rotWithShape="0">
          <a:gsLst>
            <a:gs pos="0">
              <a:schemeClr val="tx2">
                <a:lumMod val="75000"/>
              </a:schemeClr>
            </a:gs>
            <a:gs pos="100000">
              <a:schemeClr val="accent1">
                <a:tint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r>
            <a:rPr lang="ar-SA" sz="1800" b="1" dirty="0" smtClean="0">
              <a:solidFill>
                <a:schemeClr val="tx1"/>
              </a:solidFill>
              <a:cs typeface="AL-Mohanad" pitchFamily="2" charset="-78"/>
            </a:rPr>
            <a:t>الالتزام بالتشريعات والقوانين</a:t>
          </a:r>
          <a:endParaRPr lang="en-US" sz="1800" b="1" dirty="0">
            <a:solidFill>
              <a:schemeClr val="tx1"/>
            </a:solidFill>
            <a:cs typeface="AL-Mohanad" pitchFamily="2" charset="-78"/>
          </a:endParaRPr>
        </a:p>
      </dgm:t>
    </dgm:pt>
    <dgm:pt modelId="{B0218FB3-B73B-4F8D-A041-C362419CABBB}" type="parTrans" cxnId="{5283BECD-B7C7-46E6-AD70-A040D8C9C989}">
      <dgm:prSet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420AECFF-1DBB-4A88-AD61-40CA0A56A18B}" type="sibTrans" cxnId="{5283BECD-B7C7-46E6-AD70-A040D8C9C989}">
      <dgm:prSet/>
      <dgm:spPr/>
      <dgm:t>
        <a:bodyPr/>
        <a:lstStyle/>
        <a:p>
          <a:endParaRPr lang="en-US"/>
        </a:p>
      </dgm:t>
    </dgm:pt>
    <dgm:pt modelId="{4FC62BF8-04BB-4C87-B5BD-DEF0FE69AC17}">
      <dgm:prSet phldrT="[Text]" custT="1"/>
      <dgm:spPr>
        <a:gradFill rotWithShape="0">
          <a:gsLst>
            <a:gs pos="0">
              <a:schemeClr val="tx2">
                <a:lumMod val="75000"/>
              </a:schemeClr>
            </a:gs>
            <a:gs pos="100000">
              <a:schemeClr val="accent1">
                <a:tint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pPr rtl="1"/>
          <a:r>
            <a:rPr lang="ar-SA" sz="1800" b="1" dirty="0" smtClean="0">
              <a:solidFill>
                <a:schemeClr val="tx1"/>
              </a:solidFill>
              <a:cs typeface="AL-Mohanad" pitchFamily="2" charset="-78"/>
            </a:rPr>
            <a:t>التوسع في النشاط ونمو الأرباح</a:t>
          </a:r>
          <a:endParaRPr lang="en-US" sz="1800" b="1" dirty="0">
            <a:solidFill>
              <a:schemeClr val="tx1"/>
            </a:solidFill>
            <a:cs typeface="AL-Mohanad" pitchFamily="2" charset="-78"/>
          </a:endParaRPr>
        </a:p>
      </dgm:t>
    </dgm:pt>
    <dgm:pt modelId="{181D416C-83FC-41D6-95E2-819A553E4811}" type="parTrans" cxnId="{EB676D9B-4D43-4CFE-A22A-997516BC7586}">
      <dgm:prSet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CA8E624E-904F-4901-9D48-CA2D2713C134}" type="sibTrans" cxnId="{EB676D9B-4D43-4CFE-A22A-997516BC7586}">
      <dgm:prSet/>
      <dgm:spPr/>
      <dgm:t>
        <a:bodyPr/>
        <a:lstStyle/>
        <a:p>
          <a:endParaRPr lang="en-US"/>
        </a:p>
      </dgm:t>
    </dgm:pt>
    <dgm:pt modelId="{98F6994F-386F-456E-A50D-DCCEDF3C3F8A}">
      <dgm:prSet phldrT="[Text]" custT="1"/>
      <dgm:spPr/>
      <dgm:t>
        <a:bodyPr/>
        <a:lstStyle/>
        <a:p>
          <a:r>
            <a:rPr lang="ar-SA" sz="2000" b="1" dirty="0" smtClean="0">
              <a:cs typeface="AL-Mohanad" pitchFamily="2" charset="-78"/>
            </a:rPr>
            <a:t>العائلة</a:t>
          </a:r>
          <a:endParaRPr lang="en-US" sz="2000" b="1" dirty="0">
            <a:cs typeface="AL-Mohanad" pitchFamily="2" charset="-78"/>
          </a:endParaRPr>
        </a:p>
      </dgm:t>
    </dgm:pt>
    <dgm:pt modelId="{3CCB7547-379E-4288-82CF-37696061A8FC}" type="parTrans" cxnId="{D15523C4-CC83-4C5E-B5F1-1A534E673F6D}">
      <dgm:prSet/>
      <dgm:spPr>
        <a:ln>
          <a:solidFill>
            <a:schemeClr val="tx1">
              <a:lumMod val="95000"/>
              <a:lumOff val="5000"/>
            </a:schemeClr>
          </a:solidFill>
        </a:ln>
      </dgm:spPr>
      <dgm:t>
        <a:bodyPr/>
        <a:lstStyle/>
        <a:p>
          <a:endParaRPr lang="en-US"/>
        </a:p>
      </dgm:t>
    </dgm:pt>
    <dgm:pt modelId="{20621300-590F-4E25-93DE-7B42331AF898}" type="sibTrans" cxnId="{D15523C4-CC83-4C5E-B5F1-1A534E673F6D}">
      <dgm:prSet/>
      <dgm:spPr/>
      <dgm:t>
        <a:bodyPr/>
        <a:lstStyle/>
        <a:p>
          <a:endParaRPr lang="en-US"/>
        </a:p>
      </dgm:t>
    </dgm:pt>
    <dgm:pt modelId="{03C4F0F4-BD0E-424B-895C-99E5AE135466}">
      <dgm:prSet phldrT="[Text]" custT="1"/>
      <dgm:spPr/>
      <dgm:t>
        <a:bodyPr/>
        <a:lstStyle/>
        <a:p>
          <a:r>
            <a:rPr lang="ar-SA" sz="1800" dirty="0" smtClean="0">
              <a:solidFill>
                <a:schemeClr val="tx2">
                  <a:lumMod val="75000"/>
                </a:schemeClr>
              </a:solidFill>
              <a:cs typeface="AL-Mohanad" pitchFamily="2" charset="-78"/>
            </a:rPr>
            <a:t>دستور العائلة</a:t>
          </a:r>
          <a:endParaRPr lang="en-US" sz="1800" dirty="0">
            <a:solidFill>
              <a:schemeClr val="tx2">
                <a:lumMod val="75000"/>
              </a:schemeClr>
            </a:solidFill>
            <a:cs typeface="AL-Mohanad" pitchFamily="2" charset="-78"/>
          </a:endParaRPr>
        </a:p>
      </dgm:t>
    </dgm:pt>
    <dgm:pt modelId="{71064EAB-7E17-4C8B-997F-1DD4F13B419E}" type="parTrans" cxnId="{A5FA877F-F95F-45A8-9023-AE042D7E9271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D833F2B6-0641-466B-A4C0-98DEC5F26F13}" type="sibTrans" cxnId="{A5FA877F-F95F-45A8-9023-AE042D7E9271}">
      <dgm:prSet/>
      <dgm:spPr/>
      <dgm:t>
        <a:bodyPr/>
        <a:lstStyle/>
        <a:p>
          <a:endParaRPr lang="en-US"/>
        </a:p>
      </dgm:t>
    </dgm:pt>
    <dgm:pt modelId="{879D2266-2544-430F-BB9C-F704DF0BDFF4}">
      <dgm:prSet phldrT="[Text]"/>
      <dgm:spPr>
        <a:gradFill rotWithShape="0">
          <a:gsLst>
            <a:gs pos="0">
              <a:schemeClr val="tx2">
                <a:lumMod val="75000"/>
              </a:schemeClr>
            </a:gs>
            <a:gs pos="100000">
              <a:schemeClr val="accent1">
                <a:tint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r>
            <a:rPr lang="ar-SA" b="1" dirty="0" smtClean="0">
              <a:solidFill>
                <a:schemeClr val="tx1"/>
              </a:solidFill>
              <a:cs typeface="AL-Mohanad" pitchFamily="2" charset="-78"/>
            </a:rPr>
            <a:t>تكليف المدراء  والتنفيذيين المؤهلين</a:t>
          </a:r>
          <a:endParaRPr lang="en-US" b="1" dirty="0">
            <a:solidFill>
              <a:schemeClr val="tx1"/>
            </a:solidFill>
            <a:cs typeface="AL-Mohanad" pitchFamily="2" charset="-78"/>
          </a:endParaRPr>
        </a:p>
      </dgm:t>
    </dgm:pt>
    <dgm:pt modelId="{6DABFF58-38C0-4A12-B4CB-C59EAC545058}" type="parTrans" cxnId="{850B4B28-A200-474D-8C3F-AECDE44B79CE}">
      <dgm:prSet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FAC8886F-8903-4574-BA59-79F76B268206}" type="sibTrans" cxnId="{850B4B28-A200-474D-8C3F-AECDE44B79CE}">
      <dgm:prSet/>
      <dgm:spPr/>
      <dgm:t>
        <a:bodyPr/>
        <a:lstStyle/>
        <a:p>
          <a:endParaRPr lang="en-US"/>
        </a:p>
      </dgm:t>
    </dgm:pt>
    <dgm:pt modelId="{E3AEE823-4040-4DC8-BEF9-5E056F613EAD}">
      <dgm:prSet phldrT="[Text]" custT="1"/>
      <dgm:spPr>
        <a:gradFill rotWithShape="0">
          <a:gsLst>
            <a:gs pos="0">
              <a:schemeClr val="tx2">
                <a:lumMod val="75000"/>
              </a:schemeClr>
            </a:gs>
            <a:gs pos="100000">
              <a:schemeClr val="accent1">
                <a:tint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r>
            <a:rPr lang="ar-SA" sz="1800" b="1" dirty="0" smtClean="0">
              <a:solidFill>
                <a:schemeClr val="tx1"/>
              </a:solidFill>
              <a:cs typeface="AL-Mohanad" pitchFamily="2" charset="-78"/>
            </a:rPr>
            <a:t>المسؤولية الاجتماعية</a:t>
          </a:r>
          <a:endParaRPr lang="en-US" sz="1800" b="1" dirty="0">
            <a:solidFill>
              <a:schemeClr val="tx1"/>
            </a:solidFill>
            <a:cs typeface="AL-Mohanad" pitchFamily="2" charset="-78"/>
          </a:endParaRPr>
        </a:p>
      </dgm:t>
    </dgm:pt>
    <dgm:pt modelId="{F49FD913-0599-4236-9DC8-E2A75DB22090}" type="parTrans" cxnId="{9362876F-CE6F-4407-9778-B48D7D30214F}">
      <dgm:prSet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A13B20A0-A422-4942-A1EA-32C846EBE7D9}" type="sibTrans" cxnId="{9362876F-CE6F-4407-9778-B48D7D30214F}">
      <dgm:prSet/>
      <dgm:spPr/>
      <dgm:t>
        <a:bodyPr/>
        <a:lstStyle/>
        <a:p>
          <a:endParaRPr lang="en-US"/>
        </a:p>
      </dgm:t>
    </dgm:pt>
    <dgm:pt modelId="{5F833719-370E-4906-9AE0-021DE181B124}">
      <dgm:prSet phldrT="[Text]" custT="1"/>
      <dgm:spPr/>
      <dgm:t>
        <a:bodyPr/>
        <a:lstStyle/>
        <a:p>
          <a:r>
            <a:rPr lang="ar-SA" sz="1800" dirty="0" smtClean="0">
              <a:solidFill>
                <a:schemeClr val="tx2">
                  <a:lumMod val="75000"/>
                </a:schemeClr>
              </a:solidFill>
              <a:cs typeface="AL-Mohanad" pitchFamily="2" charset="-78"/>
            </a:rPr>
            <a:t>مجلس العائلة</a:t>
          </a:r>
          <a:endParaRPr lang="en-US" sz="1800" dirty="0">
            <a:solidFill>
              <a:schemeClr val="tx2">
                <a:lumMod val="75000"/>
              </a:schemeClr>
            </a:solidFill>
            <a:cs typeface="AL-Mohanad" pitchFamily="2" charset="-78"/>
          </a:endParaRPr>
        </a:p>
      </dgm:t>
    </dgm:pt>
    <dgm:pt modelId="{11C6C685-132B-4D1B-BBF7-1EDC5B29818F}" type="parTrans" cxnId="{832AEC44-F239-4E9A-ACD8-7ED1D2ED1C34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A3733B45-5258-44B6-B863-E4C8F774079C}" type="sibTrans" cxnId="{832AEC44-F239-4E9A-ACD8-7ED1D2ED1C34}">
      <dgm:prSet/>
      <dgm:spPr/>
      <dgm:t>
        <a:bodyPr/>
        <a:lstStyle/>
        <a:p>
          <a:endParaRPr lang="en-US"/>
        </a:p>
      </dgm:t>
    </dgm:pt>
    <dgm:pt modelId="{7CBA7261-F22F-49A5-923D-C3D6D909AF29}">
      <dgm:prSet phldrT="[Text]" custT="1"/>
      <dgm:spPr/>
      <dgm:t>
        <a:bodyPr/>
        <a:lstStyle/>
        <a:p>
          <a:r>
            <a:rPr lang="ar-SA" sz="1800" dirty="0" smtClean="0">
              <a:solidFill>
                <a:schemeClr val="tx2">
                  <a:lumMod val="75000"/>
                </a:schemeClr>
              </a:solidFill>
              <a:cs typeface="AL-Mohanad" pitchFamily="2" charset="-78"/>
            </a:rPr>
            <a:t>جمعية العائلة</a:t>
          </a:r>
          <a:endParaRPr lang="en-US" sz="1800" dirty="0">
            <a:solidFill>
              <a:schemeClr val="tx2">
                <a:lumMod val="75000"/>
              </a:schemeClr>
            </a:solidFill>
            <a:cs typeface="AL-Mohanad" pitchFamily="2" charset="-78"/>
          </a:endParaRPr>
        </a:p>
      </dgm:t>
    </dgm:pt>
    <dgm:pt modelId="{5909562A-B7B1-4290-AF46-0F321AD29931}" type="parTrans" cxnId="{50C3AB07-66E7-4F86-BC42-6F1D98388617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A1487B28-BA8D-4396-80F4-0B32160BC7C5}" type="sibTrans" cxnId="{50C3AB07-66E7-4F86-BC42-6F1D98388617}">
      <dgm:prSet/>
      <dgm:spPr/>
      <dgm:t>
        <a:bodyPr/>
        <a:lstStyle/>
        <a:p>
          <a:endParaRPr lang="en-US"/>
        </a:p>
      </dgm:t>
    </dgm:pt>
    <dgm:pt modelId="{97336FBC-C460-4ECB-9326-924B41DBB169}" type="pres">
      <dgm:prSet presAssocID="{25C59FAA-BC2C-4AA7-9F5D-6F1CAE7703A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hi-IN"/>
        </a:p>
      </dgm:t>
    </dgm:pt>
    <dgm:pt modelId="{C6CCF067-20E7-4C65-97F8-5B5B0B764AF4}" type="pres">
      <dgm:prSet presAssocID="{103738F2-7696-41BE-99CF-22B5562BD6C7}" presName="root1" presStyleCnt="0"/>
      <dgm:spPr/>
    </dgm:pt>
    <dgm:pt modelId="{2BE84991-3862-4FEB-8601-9BE7AA254DDF}" type="pres">
      <dgm:prSet presAssocID="{103738F2-7696-41BE-99CF-22B5562BD6C7}" presName="LevelOneTextNode" presStyleLbl="node0" presStyleIdx="0" presStyleCnt="1" custScaleX="146539" custScaleY="99315">
        <dgm:presLayoutVars>
          <dgm:chPref val="3"/>
        </dgm:presLayoutVars>
      </dgm:prSet>
      <dgm:spPr/>
      <dgm:t>
        <a:bodyPr/>
        <a:lstStyle/>
        <a:p>
          <a:endParaRPr lang="hi-IN"/>
        </a:p>
      </dgm:t>
    </dgm:pt>
    <dgm:pt modelId="{8991CCCF-8530-41D3-A5AF-C3FABDC41857}" type="pres">
      <dgm:prSet presAssocID="{103738F2-7696-41BE-99CF-22B5562BD6C7}" presName="level2hierChild" presStyleCnt="0"/>
      <dgm:spPr/>
    </dgm:pt>
    <dgm:pt modelId="{E6B1BDE2-E9F8-4D7B-A4EB-9B21C6782F86}" type="pres">
      <dgm:prSet presAssocID="{A3DC1FBD-42E8-49F7-8FDF-5C1011381BEF}" presName="conn2-1" presStyleLbl="parChTrans1D2" presStyleIdx="0" presStyleCnt="2"/>
      <dgm:spPr/>
      <dgm:t>
        <a:bodyPr/>
        <a:lstStyle/>
        <a:p>
          <a:endParaRPr lang="hi-IN"/>
        </a:p>
      </dgm:t>
    </dgm:pt>
    <dgm:pt modelId="{FA22E89C-F1E3-4D9F-89C3-4A58F2BDC369}" type="pres">
      <dgm:prSet presAssocID="{A3DC1FBD-42E8-49F7-8FDF-5C1011381BEF}" presName="connTx" presStyleLbl="parChTrans1D2" presStyleIdx="0" presStyleCnt="2"/>
      <dgm:spPr/>
      <dgm:t>
        <a:bodyPr/>
        <a:lstStyle/>
        <a:p>
          <a:endParaRPr lang="hi-IN"/>
        </a:p>
      </dgm:t>
    </dgm:pt>
    <dgm:pt modelId="{39E5E5E7-F050-499F-85C8-2A6EF5F96D73}" type="pres">
      <dgm:prSet presAssocID="{BAD9FFBA-B5F6-491A-885F-46B8994B8137}" presName="root2" presStyleCnt="0"/>
      <dgm:spPr/>
    </dgm:pt>
    <dgm:pt modelId="{51F62D59-86AD-4527-BC0E-2F65179B37F9}" type="pres">
      <dgm:prSet presAssocID="{BAD9FFBA-B5F6-491A-885F-46B8994B8137}" presName="LevelTwoTextNode" presStyleLbl="node2" presStyleIdx="0" presStyleCnt="2" custScaleX="121087" custScaleY="1498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EA1BE8-324F-4001-879A-9B435CB09EF8}" type="pres">
      <dgm:prSet presAssocID="{BAD9FFBA-B5F6-491A-885F-46B8994B8137}" presName="level3hierChild" presStyleCnt="0"/>
      <dgm:spPr/>
    </dgm:pt>
    <dgm:pt modelId="{48C44111-4552-4A18-ACAE-3E100AED249C}" type="pres">
      <dgm:prSet presAssocID="{B0218FB3-B73B-4F8D-A041-C362419CABBB}" presName="conn2-1" presStyleLbl="parChTrans1D3" presStyleIdx="0" presStyleCnt="7"/>
      <dgm:spPr/>
      <dgm:t>
        <a:bodyPr/>
        <a:lstStyle/>
        <a:p>
          <a:endParaRPr lang="en-US"/>
        </a:p>
      </dgm:t>
    </dgm:pt>
    <dgm:pt modelId="{494B6F0B-E493-4022-A6BD-2BE8B306E3F7}" type="pres">
      <dgm:prSet presAssocID="{B0218FB3-B73B-4F8D-A041-C362419CABBB}" presName="connTx" presStyleLbl="parChTrans1D3" presStyleIdx="0" presStyleCnt="7"/>
      <dgm:spPr/>
      <dgm:t>
        <a:bodyPr/>
        <a:lstStyle/>
        <a:p>
          <a:endParaRPr lang="hi-IN"/>
        </a:p>
      </dgm:t>
    </dgm:pt>
    <dgm:pt modelId="{E77EEE09-2B5E-49EE-B71C-A4E5D1C68370}" type="pres">
      <dgm:prSet presAssocID="{E55EE841-A592-4982-9ECC-171E8413C068}" presName="root2" presStyleCnt="0"/>
      <dgm:spPr/>
    </dgm:pt>
    <dgm:pt modelId="{530ADE3E-2B70-4E8C-AFD6-B8D5E86ABAFC}" type="pres">
      <dgm:prSet presAssocID="{E55EE841-A592-4982-9ECC-171E8413C068}" presName="LevelTwoTextNode" presStyleLbl="node3" presStyleIdx="0" presStyleCnt="7" custScaleX="160655" custLinFactNeighborX="316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733F1E-030B-4534-8795-ABC8CDE09CA3}" type="pres">
      <dgm:prSet presAssocID="{E55EE841-A592-4982-9ECC-171E8413C068}" presName="level3hierChild" presStyleCnt="0"/>
      <dgm:spPr/>
    </dgm:pt>
    <dgm:pt modelId="{4D37568E-8591-42A5-BDED-7ECF96E2D91D}" type="pres">
      <dgm:prSet presAssocID="{181D416C-83FC-41D6-95E2-819A553E4811}" presName="conn2-1" presStyleLbl="parChTrans1D3" presStyleIdx="1" presStyleCnt="7"/>
      <dgm:spPr/>
      <dgm:t>
        <a:bodyPr/>
        <a:lstStyle/>
        <a:p>
          <a:endParaRPr lang="en-US"/>
        </a:p>
      </dgm:t>
    </dgm:pt>
    <dgm:pt modelId="{F41AFCFC-7DC6-4A7F-A3D3-763639849537}" type="pres">
      <dgm:prSet presAssocID="{181D416C-83FC-41D6-95E2-819A553E4811}" presName="connTx" presStyleLbl="parChTrans1D3" presStyleIdx="1" presStyleCnt="7"/>
      <dgm:spPr/>
      <dgm:t>
        <a:bodyPr/>
        <a:lstStyle/>
        <a:p>
          <a:endParaRPr lang="hi-IN"/>
        </a:p>
      </dgm:t>
    </dgm:pt>
    <dgm:pt modelId="{47150619-0AB2-47CB-8958-4DD932039F75}" type="pres">
      <dgm:prSet presAssocID="{4FC62BF8-04BB-4C87-B5BD-DEF0FE69AC17}" presName="root2" presStyleCnt="0"/>
      <dgm:spPr/>
    </dgm:pt>
    <dgm:pt modelId="{F3C8D06C-9BB2-4AF4-8937-5CCD5D78E6EB}" type="pres">
      <dgm:prSet presAssocID="{4FC62BF8-04BB-4C87-B5BD-DEF0FE69AC17}" presName="LevelTwoTextNode" presStyleLbl="node3" presStyleIdx="1" presStyleCnt="7" custScaleX="160655" custLinFactNeighborX="316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EE6F16-0F51-4C4D-8280-93EB69D0EA1B}" type="pres">
      <dgm:prSet presAssocID="{4FC62BF8-04BB-4C87-B5BD-DEF0FE69AC17}" presName="level3hierChild" presStyleCnt="0"/>
      <dgm:spPr/>
    </dgm:pt>
    <dgm:pt modelId="{915BCF7B-4848-44DD-8471-18EBB89537C4}" type="pres">
      <dgm:prSet presAssocID="{6DABFF58-38C0-4A12-B4CB-C59EAC545058}" presName="conn2-1" presStyleLbl="parChTrans1D3" presStyleIdx="2" presStyleCnt="7"/>
      <dgm:spPr/>
      <dgm:t>
        <a:bodyPr/>
        <a:lstStyle/>
        <a:p>
          <a:endParaRPr lang="hi-IN"/>
        </a:p>
      </dgm:t>
    </dgm:pt>
    <dgm:pt modelId="{0423E277-B49F-4D62-A560-C9AEAC50BA16}" type="pres">
      <dgm:prSet presAssocID="{6DABFF58-38C0-4A12-B4CB-C59EAC545058}" presName="connTx" presStyleLbl="parChTrans1D3" presStyleIdx="2" presStyleCnt="7"/>
      <dgm:spPr/>
      <dgm:t>
        <a:bodyPr/>
        <a:lstStyle/>
        <a:p>
          <a:endParaRPr lang="hi-IN"/>
        </a:p>
      </dgm:t>
    </dgm:pt>
    <dgm:pt modelId="{45E344D3-E42F-4645-ACE3-033BCA9F9B62}" type="pres">
      <dgm:prSet presAssocID="{879D2266-2544-430F-BB9C-F704DF0BDFF4}" presName="root2" presStyleCnt="0"/>
      <dgm:spPr/>
    </dgm:pt>
    <dgm:pt modelId="{9676E010-9E27-42C7-8B6B-6D905BDDAB2F}" type="pres">
      <dgm:prSet presAssocID="{879D2266-2544-430F-BB9C-F704DF0BDFF4}" presName="LevelTwoTextNode" presStyleLbl="node3" presStyleIdx="2" presStyleCnt="7" custScaleX="160655" custLinFactNeighborX="316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44F424-D12F-4E32-9126-DD031BCFABF2}" type="pres">
      <dgm:prSet presAssocID="{879D2266-2544-430F-BB9C-F704DF0BDFF4}" presName="level3hierChild" presStyleCnt="0"/>
      <dgm:spPr/>
    </dgm:pt>
    <dgm:pt modelId="{A6FFC7EB-D098-488A-B9DB-EBB34DBD2F69}" type="pres">
      <dgm:prSet presAssocID="{F49FD913-0599-4236-9DC8-E2A75DB22090}" presName="conn2-1" presStyleLbl="parChTrans1D3" presStyleIdx="3" presStyleCnt="7"/>
      <dgm:spPr/>
      <dgm:t>
        <a:bodyPr/>
        <a:lstStyle/>
        <a:p>
          <a:endParaRPr lang="hi-IN"/>
        </a:p>
      </dgm:t>
    </dgm:pt>
    <dgm:pt modelId="{B9B4F74F-ED68-488F-8461-197BF0CF9E4E}" type="pres">
      <dgm:prSet presAssocID="{F49FD913-0599-4236-9DC8-E2A75DB22090}" presName="connTx" presStyleLbl="parChTrans1D3" presStyleIdx="3" presStyleCnt="7"/>
      <dgm:spPr/>
      <dgm:t>
        <a:bodyPr/>
        <a:lstStyle/>
        <a:p>
          <a:endParaRPr lang="hi-IN"/>
        </a:p>
      </dgm:t>
    </dgm:pt>
    <dgm:pt modelId="{E78E59EA-5660-4FEA-A86F-B4DD3BB695DE}" type="pres">
      <dgm:prSet presAssocID="{E3AEE823-4040-4DC8-BEF9-5E056F613EAD}" presName="root2" presStyleCnt="0"/>
      <dgm:spPr/>
    </dgm:pt>
    <dgm:pt modelId="{17C2D881-1AFC-44EA-A016-5F2A73704861}" type="pres">
      <dgm:prSet presAssocID="{E3AEE823-4040-4DC8-BEF9-5E056F613EAD}" presName="LevelTwoTextNode" presStyleLbl="node3" presStyleIdx="3" presStyleCnt="7" custScaleX="160655" custLinFactNeighborX="316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BD72AE-C35C-46A4-9323-E5C0D99F35F5}" type="pres">
      <dgm:prSet presAssocID="{E3AEE823-4040-4DC8-BEF9-5E056F613EAD}" presName="level3hierChild" presStyleCnt="0"/>
      <dgm:spPr/>
    </dgm:pt>
    <dgm:pt modelId="{CB6CB539-711E-48A2-A3ED-38210CC1E39C}" type="pres">
      <dgm:prSet presAssocID="{3CCB7547-379E-4288-82CF-37696061A8FC}" presName="conn2-1" presStyleLbl="parChTrans1D2" presStyleIdx="1" presStyleCnt="2"/>
      <dgm:spPr/>
      <dgm:t>
        <a:bodyPr/>
        <a:lstStyle/>
        <a:p>
          <a:endParaRPr lang="hi-IN"/>
        </a:p>
      </dgm:t>
    </dgm:pt>
    <dgm:pt modelId="{E491E6DE-121A-4FE2-B154-3FB22BB1B641}" type="pres">
      <dgm:prSet presAssocID="{3CCB7547-379E-4288-82CF-37696061A8FC}" presName="connTx" presStyleLbl="parChTrans1D2" presStyleIdx="1" presStyleCnt="2"/>
      <dgm:spPr/>
      <dgm:t>
        <a:bodyPr/>
        <a:lstStyle/>
        <a:p>
          <a:endParaRPr lang="hi-IN"/>
        </a:p>
      </dgm:t>
    </dgm:pt>
    <dgm:pt modelId="{42C49794-0CEE-4212-82D6-85919117E870}" type="pres">
      <dgm:prSet presAssocID="{98F6994F-386F-456E-A50D-DCCEDF3C3F8A}" presName="root2" presStyleCnt="0"/>
      <dgm:spPr/>
    </dgm:pt>
    <dgm:pt modelId="{9AE61A34-E56E-4B4D-B0DD-9B867DB1BBB6}" type="pres">
      <dgm:prSet presAssocID="{98F6994F-386F-456E-A50D-DCCEDF3C3F8A}" presName="LevelTwoTextNode" presStyleLbl="node2" presStyleIdx="1" presStyleCnt="2" custScaleX="113554" custScaleY="158127">
        <dgm:presLayoutVars>
          <dgm:chPref val="3"/>
        </dgm:presLayoutVars>
      </dgm:prSet>
      <dgm:spPr/>
      <dgm:t>
        <a:bodyPr/>
        <a:lstStyle/>
        <a:p>
          <a:endParaRPr lang="hi-IN"/>
        </a:p>
      </dgm:t>
    </dgm:pt>
    <dgm:pt modelId="{95D6C6D5-BC3C-47B9-B533-C1B99686F031}" type="pres">
      <dgm:prSet presAssocID="{98F6994F-386F-456E-A50D-DCCEDF3C3F8A}" presName="level3hierChild" presStyleCnt="0"/>
      <dgm:spPr/>
    </dgm:pt>
    <dgm:pt modelId="{3770DB60-A80C-495C-9BDF-EE7DF21392A6}" type="pres">
      <dgm:prSet presAssocID="{71064EAB-7E17-4C8B-997F-1DD4F13B419E}" presName="conn2-1" presStyleLbl="parChTrans1D3" presStyleIdx="4" presStyleCnt="7"/>
      <dgm:spPr/>
      <dgm:t>
        <a:bodyPr/>
        <a:lstStyle/>
        <a:p>
          <a:endParaRPr lang="hi-IN"/>
        </a:p>
      </dgm:t>
    </dgm:pt>
    <dgm:pt modelId="{6180812E-990A-4643-B590-DAAD6E352BDB}" type="pres">
      <dgm:prSet presAssocID="{71064EAB-7E17-4C8B-997F-1DD4F13B419E}" presName="connTx" presStyleLbl="parChTrans1D3" presStyleIdx="4" presStyleCnt="7"/>
      <dgm:spPr/>
      <dgm:t>
        <a:bodyPr/>
        <a:lstStyle/>
        <a:p>
          <a:endParaRPr lang="hi-IN"/>
        </a:p>
      </dgm:t>
    </dgm:pt>
    <dgm:pt modelId="{C53BA302-37B3-4912-979B-7FBCBB0DD00E}" type="pres">
      <dgm:prSet presAssocID="{03C4F0F4-BD0E-424B-895C-99E5AE135466}" presName="root2" presStyleCnt="0"/>
      <dgm:spPr/>
    </dgm:pt>
    <dgm:pt modelId="{DCA2DD03-7B6A-4CEF-A7C8-4AB103D13711}" type="pres">
      <dgm:prSet presAssocID="{03C4F0F4-BD0E-424B-895C-99E5AE135466}" presName="LevelTwoTextNode" presStyleLbl="node3" presStyleIdx="4" presStyleCnt="7" custScaleX="160655" custLinFactNeighborX="418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0E967E-1CE4-4317-AE9A-C8CDAC76A34E}" type="pres">
      <dgm:prSet presAssocID="{03C4F0F4-BD0E-424B-895C-99E5AE135466}" presName="level3hierChild" presStyleCnt="0"/>
      <dgm:spPr/>
    </dgm:pt>
    <dgm:pt modelId="{F4391010-B224-46DF-85CF-E4A14BAC172E}" type="pres">
      <dgm:prSet presAssocID="{11C6C685-132B-4D1B-BBF7-1EDC5B29818F}" presName="conn2-1" presStyleLbl="parChTrans1D3" presStyleIdx="5" presStyleCnt="7"/>
      <dgm:spPr/>
      <dgm:t>
        <a:bodyPr/>
        <a:lstStyle/>
        <a:p>
          <a:endParaRPr lang="hi-IN"/>
        </a:p>
      </dgm:t>
    </dgm:pt>
    <dgm:pt modelId="{DF91277B-D365-4FA9-9C05-76B1EA73A2E6}" type="pres">
      <dgm:prSet presAssocID="{11C6C685-132B-4D1B-BBF7-1EDC5B29818F}" presName="connTx" presStyleLbl="parChTrans1D3" presStyleIdx="5" presStyleCnt="7"/>
      <dgm:spPr/>
      <dgm:t>
        <a:bodyPr/>
        <a:lstStyle/>
        <a:p>
          <a:endParaRPr lang="hi-IN"/>
        </a:p>
      </dgm:t>
    </dgm:pt>
    <dgm:pt modelId="{B3B0DED6-005C-4A6E-BC3B-545FBAE97F09}" type="pres">
      <dgm:prSet presAssocID="{5F833719-370E-4906-9AE0-021DE181B124}" presName="root2" presStyleCnt="0"/>
      <dgm:spPr/>
    </dgm:pt>
    <dgm:pt modelId="{A28BA8A5-80E7-4D8C-AA46-9952CBCFAD7A}" type="pres">
      <dgm:prSet presAssocID="{5F833719-370E-4906-9AE0-021DE181B124}" presName="LevelTwoTextNode" presStyleLbl="node3" presStyleIdx="5" presStyleCnt="7" custScaleX="160655" custLinFactNeighborX="418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0E6314-D64F-4CE2-B192-260D152622CA}" type="pres">
      <dgm:prSet presAssocID="{5F833719-370E-4906-9AE0-021DE181B124}" presName="level3hierChild" presStyleCnt="0"/>
      <dgm:spPr/>
    </dgm:pt>
    <dgm:pt modelId="{CFB59BDD-F1E7-4B40-A6B8-84F13E87ADF8}" type="pres">
      <dgm:prSet presAssocID="{5909562A-B7B1-4290-AF46-0F321AD29931}" presName="conn2-1" presStyleLbl="parChTrans1D3" presStyleIdx="6" presStyleCnt="7"/>
      <dgm:spPr/>
      <dgm:t>
        <a:bodyPr/>
        <a:lstStyle/>
        <a:p>
          <a:endParaRPr lang="hi-IN"/>
        </a:p>
      </dgm:t>
    </dgm:pt>
    <dgm:pt modelId="{51C87ACA-8055-47CA-9548-F7B308E50F24}" type="pres">
      <dgm:prSet presAssocID="{5909562A-B7B1-4290-AF46-0F321AD29931}" presName="connTx" presStyleLbl="parChTrans1D3" presStyleIdx="6" presStyleCnt="7"/>
      <dgm:spPr/>
      <dgm:t>
        <a:bodyPr/>
        <a:lstStyle/>
        <a:p>
          <a:endParaRPr lang="hi-IN"/>
        </a:p>
      </dgm:t>
    </dgm:pt>
    <dgm:pt modelId="{235E5A1E-C217-4577-8864-4E535EC46303}" type="pres">
      <dgm:prSet presAssocID="{7CBA7261-F22F-49A5-923D-C3D6D909AF29}" presName="root2" presStyleCnt="0"/>
      <dgm:spPr/>
    </dgm:pt>
    <dgm:pt modelId="{CFE557B3-6F0C-437C-8050-D05907C4B092}" type="pres">
      <dgm:prSet presAssocID="{7CBA7261-F22F-49A5-923D-C3D6D909AF29}" presName="LevelTwoTextNode" presStyleLbl="node3" presStyleIdx="6" presStyleCnt="7" custScaleX="160655" custLinFactNeighborX="418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196A9D-8B60-415A-80A3-4D73742C21AA}" type="pres">
      <dgm:prSet presAssocID="{7CBA7261-F22F-49A5-923D-C3D6D909AF29}" presName="level3hierChild" presStyleCnt="0"/>
      <dgm:spPr/>
    </dgm:pt>
  </dgm:ptLst>
  <dgm:cxnLst>
    <dgm:cxn modelId="{75077DE7-3B31-4C1D-A226-696B286159A5}" type="presOf" srcId="{5909562A-B7B1-4290-AF46-0F321AD29931}" destId="{51C87ACA-8055-47CA-9548-F7B308E50F24}" srcOrd="1" destOrd="0" presId="urn:microsoft.com/office/officeart/2005/8/layout/hierarchy2"/>
    <dgm:cxn modelId="{146328F1-D6EB-4266-BE31-BD5D40507085}" type="presOf" srcId="{5909562A-B7B1-4290-AF46-0F321AD29931}" destId="{CFB59BDD-F1E7-4B40-A6B8-84F13E87ADF8}" srcOrd="0" destOrd="0" presId="urn:microsoft.com/office/officeart/2005/8/layout/hierarchy2"/>
    <dgm:cxn modelId="{714FF6D4-28FE-46AB-83D8-BC41F4C93755}" type="presOf" srcId="{03C4F0F4-BD0E-424B-895C-99E5AE135466}" destId="{DCA2DD03-7B6A-4CEF-A7C8-4AB103D13711}" srcOrd="0" destOrd="0" presId="urn:microsoft.com/office/officeart/2005/8/layout/hierarchy2"/>
    <dgm:cxn modelId="{D15523C4-CC83-4C5E-B5F1-1A534E673F6D}" srcId="{103738F2-7696-41BE-99CF-22B5562BD6C7}" destId="{98F6994F-386F-456E-A50D-DCCEDF3C3F8A}" srcOrd="1" destOrd="0" parTransId="{3CCB7547-379E-4288-82CF-37696061A8FC}" sibTransId="{20621300-590F-4E25-93DE-7B42331AF898}"/>
    <dgm:cxn modelId="{6DC8EC83-2246-4F1D-A899-E9D9EC8FF96C}" type="presOf" srcId="{F49FD913-0599-4236-9DC8-E2A75DB22090}" destId="{A6FFC7EB-D098-488A-B9DB-EBB34DBD2F69}" srcOrd="0" destOrd="0" presId="urn:microsoft.com/office/officeart/2005/8/layout/hierarchy2"/>
    <dgm:cxn modelId="{92B03A38-9104-4799-A21F-C673D301CE8D}" type="presOf" srcId="{7CBA7261-F22F-49A5-923D-C3D6D909AF29}" destId="{CFE557B3-6F0C-437C-8050-D05907C4B092}" srcOrd="0" destOrd="0" presId="urn:microsoft.com/office/officeart/2005/8/layout/hierarchy2"/>
    <dgm:cxn modelId="{D75196AF-8F79-4738-AD5D-FF501B1A9647}" srcId="{103738F2-7696-41BE-99CF-22B5562BD6C7}" destId="{BAD9FFBA-B5F6-491A-885F-46B8994B8137}" srcOrd="0" destOrd="0" parTransId="{A3DC1FBD-42E8-49F7-8FDF-5C1011381BEF}" sibTransId="{C514A99E-39BC-4112-B772-686982D659D7}"/>
    <dgm:cxn modelId="{DCDF2B63-7A48-4BD5-8495-F34E0EB365E3}" type="presOf" srcId="{3CCB7547-379E-4288-82CF-37696061A8FC}" destId="{CB6CB539-711E-48A2-A3ED-38210CC1E39C}" srcOrd="0" destOrd="0" presId="urn:microsoft.com/office/officeart/2005/8/layout/hierarchy2"/>
    <dgm:cxn modelId="{4592685F-27BC-45FB-8C3A-5BB2C95DDB90}" type="presOf" srcId="{879D2266-2544-430F-BB9C-F704DF0BDFF4}" destId="{9676E010-9E27-42C7-8B6B-6D905BDDAB2F}" srcOrd="0" destOrd="0" presId="urn:microsoft.com/office/officeart/2005/8/layout/hierarchy2"/>
    <dgm:cxn modelId="{EB676D9B-4D43-4CFE-A22A-997516BC7586}" srcId="{BAD9FFBA-B5F6-491A-885F-46B8994B8137}" destId="{4FC62BF8-04BB-4C87-B5BD-DEF0FE69AC17}" srcOrd="1" destOrd="0" parTransId="{181D416C-83FC-41D6-95E2-819A553E4811}" sibTransId="{CA8E624E-904F-4901-9D48-CA2D2713C134}"/>
    <dgm:cxn modelId="{D3A7E48A-6D52-4EF7-9328-73278BC3CF33}" type="presOf" srcId="{BAD9FFBA-B5F6-491A-885F-46B8994B8137}" destId="{51F62D59-86AD-4527-BC0E-2F65179B37F9}" srcOrd="0" destOrd="0" presId="urn:microsoft.com/office/officeart/2005/8/layout/hierarchy2"/>
    <dgm:cxn modelId="{06880FF6-D599-4678-9A18-DDFC56F3B817}" type="presOf" srcId="{11C6C685-132B-4D1B-BBF7-1EDC5B29818F}" destId="{F4391010-B224-46DF-85CF-E4A14BAC172E}" srcOrd="0" destOrd="0" presId="urn:microsoft.com/office/officeart/2005/8/layout/hierarchy2"/>
    <dgm:cxn modelId="{5F9FD1ED-318A-4441-AD73-F48B29FB6597}" type="presOf" srcId="{A3DC1FBD-42E8-49F7-8FDF-5C1011381BEF}" destId="{FA22E89C-F1E3-4D9F-89C3-4A58F2BDC369}" srcOrd="1" destOrd="0" presId="urn:microsoft.com/office/officeart/2005/8/layout/hierarchy2"/>
    <dgm:cxn modelId="{42428072-7B7D-4E52-9D6E-33F38F6EC801}" type="presOf" srcId="{181D416C-83FC-41D6-95E2-819A553E4811}" destId="{F41AFCFC-7DC6-4A7F-A3D3-763639849537}" srcOrd="1" destOrd="0" presId="urn:microsoft.com/office/officeart/2005/8/layout/hierarchy2"/>
    <dgm:cxn modelId="{D1B2797B-16EE-422B-82BD-00DAC6507B98}" type="presOf" srcId="{103738F2-7696-41BE-99CF-22B5562BD6C7}" destId="{2BE84991-3862-4FEB-8601-9BE7AA254DDF}" srcOrd="0" destOrd="0" presId="urn:microsoft.com/office/officeart/2005/8/layout/hierarchy2"/>
    <dgm:cxn modelId="{50C3AB07-66E7-4F86-BC42-6F1D98388617}" srcId="{98F6994F-386F-456E-A50D-DCCEDF3C3F8A}" destId="{7CBA7261-F22F-49A5-923D-C3D6D909AF29}" srcOrd="2" destOrd="0" parTransId="{5909562A-B7B1-4290-AF46-0F321AD29931}" sibTransId="{A1487B28-BA8D-4396-80F4-0B32160BC7C5}"/>
    <dgm:cxn modelId="{43F15F20-4DA0-4D68-ADFC-07A2F44EDE80}" type="presOf" srcId="{3CCB7547-379E-4288-82CF-37696061A8FC}" destId="{E491E6DE-121A-4FE2-B154-3FB22BB1B641}" srcOrd="1" destOrd="0" presId="urn:microsoft.com/office/officeart/2005/8/layout/hierarchy2"/>
    <dgm:cxn modelId="{2CA5D0E6-C2E6-4803-85B4-794BE3A5D76C}" type="presOf" srcId="{F49FD913-0599-4236-9DC8-E2A75DB22090}" destId="{B9B4F74F-ED68-488F-8461-197BF0CF9E4E}" srcOrd="1" destOrd="0" presId="urn:microsoft.com/office/officeart/2005/8/layout/hierarchy2"/>
    <dgm:cxn modelId="{A5FA877F-F95F-45A8-9023-AE042D7E9271}" srcId="{98F6994F-386F-456E-A50D-DCCEDF3C3F8A}" destId="{03C4F0F4-BD0E-424B-895C-99E5AE135466}" srcOrd="0" destOrd="0" parTransId="{71064EAB-7E17-4C8B-997F-1DD4F13B419E}" sibTransId="{D833F2B6-0641-466B-A4C0-98DEC5F26F13}"/>
    <dgm:cxn modelId="{7EC3DCB0-4F61-4CD5-9344-2474F8058058}" type="presOf" srcId="{A3DC1FBD-42E8-49F7-8FDF-5C1011381BEF}" destId="{E6B1BDE2-E9F8-4D7B-A4EB-9B21C6782F86}" srcOrd="0" destOrd="0" presId="urn:microsoft.com/office/officeart/2005/8/layout/hierarchy2"/>
    <dgm:cxn modelId="{C87D6F23-69A2-4C41-9D16-5B31E300275F}" srcId="{25C59FAA-BC2C-4AA7-9F5D-6F1CAE7703A1}" destId="{103738F2-7696-41BE-99CF-22B5562BD6C7}" srcOrd="0" destOrd="0" parTransId="{4ED92809-9CEC-4DD5-8FBC-88708209B908}" sibTransId="{1AD01AF7-3836-412A-BD63-11B877846312}"/>
    <dgm:cxn modelId="{37F960A0-46CB-4178-B097-87E5D7B7FC87}" type="presOf" srcId="{6DABFF58-38C0-4A12-B4CB-C59EAC545058}" destId="{0423E277-B49F-4D62-A560-C9AEAC50BA16}" srcOrd="1" destOrd="0" presId="urn:microsoft.com/office/officeart/2005/8/layout/hierarchy2"/>
    <dgm:cxn modelId="{A9AD1845-3702-4AA4-B7AA-3A861F2CC05D}" type="presOf" srcId="{B0218FB3-B73B-4F8D-A041-C362419CABBB}" destId="{48C44111-4552-4A18-ACAE-3E100AED249C}" srcOrd="0" destOrd="0" presId="urn:microsoft.com/office/officeart/2005/8/layout/hierarchy2"/>
    <dgm:cxn modelId="{850B4B28-A200-474D-8C3F-AECDE44B79CE}" srcId="{BAD9FFBA-B5F6-491A-885F-46B8994B8137}" destId="{879D2266-2544-430F-BB9C-F704DF0BDFF4}" srcOrd="2" destOrd="0" parTransId="{6DABFF58-38C0-4A12-B4CB-C59EAC545058}" sibTransId="{FAC8886F-8903-4574-BA59-79F76B268206}"/>
    <dgm:cxn modelId="{A21CE8DF-6017-4A31-9CC9-1C60B23AA2F6}" type="presOf" srcId="{5F833719-370E-4906-9AE0-021DE181B124}" destId="{A28BA8A5-80E7-4D8C-AA46-9952CBCFAD7A}" srcOrd="0" destOrd="0" presId="urn:microsoft.com/office/officeart/2005/8/layout/hierarchy2"/>
    <dgm:cxn modelId="{A083C974-6F7A-4DAA-9458-BB4CB284AB6B}" type="presOf" srcId="{98F6994F-386F-456E-A50D-DCCEDF3C3F8A}" destId="{9AE61A34-E56E-4B4D-B0DD-9B867DB1BBB6}" srcOrd="0" destOrd="0" presId="urn:microsoft.com/office/officeart/2005/8/layout/hierarchy2"/>
    <dgm:cxn modelId="{FF706530-F983-4076-A694-6C2E65F4477D}" type="presOf" srcId="{6DABFF58-38C0-4A12-B4CB-C59EAC545058}" destId="{915BCF7B-4848-44DD-8471-18EBB89537C4}" srcOrd="0" destOrd="0" presId="urn:microsoft.com/office/officeart/2005/8/layout/hierarchy2"/>
    <dgm:cxn modelId="{F7461DC6-7936-40A1-9274-AE710BA1D03B}" type="presOf" srcId="{181D416C-83FC-41D6-95E2-819A553E4811}" destId="{4D37568E-8591-42A5-BDED-7ECF96E2D91D}" srcOrd="0" destOrd="0" presId="urn:microsoft.com/office/officeart/2005/8/layout/hierarchy2"/>
    <dgm:cxn modelId="{375D5991-981A-4CCC-A763-BC2B24BB7DCE}" type="presOf" srcId="{25C59FAA-BC2C-4AA7-9F5D-6F1CAE7703A1}" destId="{97336FBC-C460-4ECB-9326-924B41DBB169}" srcOrd="0" destOrd="0" presId="urn:microsoft.com/office/officeart/2005/8/layout/hierarchy2"/>
    <dgm:cxn modelId="{4B84045D-832F-4B34-A808-F28CDE0E2335}" type="presOf" srcId="{E55EE841-A592-4982-9ECC-171E8413C068}" destId="{530ADE3E-2B70-4E8C-AFD6-B8D5E86ABAFC}" srcOrd="0" destOrd="0" presId="urn:microsoft.com/office/officeart/2005/8/layout/hierarchy2"/>
    <dgm:cxn modelId="{5283BECD-B7C7-46E6-AD70-A040D8C9C989}" srcId="{BAD9FFBA-B5F6-491A-885F-46B8994B8137}" destId="{E55EE841-A592-4982-9ECC-171E8413C068}" srcOrd="0" destOrd="0" parTransId="{B0218FB3-B73B-4F8D-A041-C362419CABBB}" sibTransId="{420AECFF-1DBB-4A88-AD61-40CA0A56A18B}"/>
    <dgm:cxn modelId="{6FC65BD9-638E-40D6-8110-ABBC234280BF}" type="presOf" srcId="{71064EAB-7E17-4C8B-997F-1DD4F13B419E}" destId="{6180812E-990A-4643-B590-DAAD6E352BDB}" srcOrd="1" destOrd="0" presId="urn:microsoft.com/office/officeart/2005/8/layout/hierarchy2"/>
    <dgm:cxn modelId="{C632A2BF-3B0D-4628-B1CE-7DEE3F19FC0A}" type="presOf" srcId="{E3AEE823-4040-4DC8-BEF9-5E056F613EAD}" destId="{17C2D881-1AFC-44EA-A016-5F2A73704861}" srcOrd="0" destOrd="0" presId="urn:microsoft.com/office/officeart/2005/8/layout/hierarchy2"/>
    <dgm:cxn modelId="{832AEC44-F239-4E9A-ACD8-7ED1D2ED1C34}" srcId="{98F6994F-386F-456E-A50D-DCCEDF3C3F8A}" destId="{5F833719-370E-4906-9AE0-021DE181B124}" srcOrd="1" destOrd="0" parTransId="{11C6C685-132B-4D1B-BBF7-1EDC5B29818F}" sibTransId="{A3733B45-5258-44B6-B863-E4C8F774079C}"/>
    <dgm:cxn modelId="{FB0B8552-82A4-4318-854E-CF25F9F29713}" type="presOf" srcId="{4FC62BF8-04BB-4C87-B5BD-DEF0FE69AC17}" destId="{F3C8D06C-9BB2-4AF4-8937-5CCD5D78E6EB}" srcOrd="0" destOrd="0" presId="urn:microsoft.com/office/officeart/2005/8/layout/hierarchy2"/>
    <dgm:cxn modelId="{9362876F-CE6F-4407-9778-B48D7D30214F}" srcId="{BAD9FFBA-B5F6-491A-885F-46B8994B8137}" destId="{E3AEE823-4040-4DC8-BEF9-5E056F613EAD}" srcOrd="3" destOrd="0" parTransId="{F49FD913-0599-4236-9DC8-E2A75DB22090}" sibTransId="{A13B20A0-A422-4942-A1EA-32C846EBE7D9}"/>
    <dgm:cxn modelId="{291EE0CD-ED6A-4A98-92F3-DA392922EBB4}" type="presOf" srcId="{71064EAB-7E17-4C8B-997F-1DD4F13B419E}" destId="{3770DB60-A80C-495C-9BDF-EE7DF21392A6}" srcOrd="0" destOrd="0" presId="urn:microsoft.com/office/officeart/2005/8/layout/hierarchy2"/>
    <dgm:cxn modelId="{DDBDD531-0D0E-4B64-9CA4-9E23647A53FE}" type="presOf" srcId="{B0218FB3-B73B-4F8D-A041-C362419CABBB}" destId="{494B6F0B-E493-4022-A6BD-2BE8B306E3F7}" srcOrd="1" destOrd="0" presId="urn:microsoft.com/office/officeart/2005/8/layout/hierarchy2"/>
    <dgm:cxn modelId="{A0F536AF-E7E8-443C-A6A8-1F9742FA8BEB}" type="presOf" srcId="{11C6C685-132B-4D1B-BBF7-1EDC5B29818F}" destId="{DF91277B-D365-4FA9-9C05-76B1EA73A2E6}" srcOrd="1" destOrd="0" presId="urn:microsoft.com/office/officeart/2005/8/layout/hierarchy2"/>
    <dgm:cxn modelId="{D65F54B2-D9F7-439C-8457-B5D373ED4285}" type="presParOf" srcId="{97336FBC-C460-4ECB-9326-924B41DBB169}" destId="{C6CCF067-20E7-4C65-97F8-5B5B0B764AF4}" srcOrd="0" destOrd="0" presId="urn:microsoft.com/office/officeart/2005/8/layout/hierarchy2"/>
    <dgm:cxn modelId="{A1878516-EF9B-4C6D-B9B9-9756B2D1E40F}" type="presParOf" srcId="{C6CCF067-20E7-4C65-97F8-5B5B0B764AF4}" destId="{2BE84991-3862-4FEB-8601-9BE7AA254DDF}" srcOrd="0" destOrd="0" presId="urn:microsoft.com/office/officeart/2005/8/layout/hierarchy2"/>
    <dgm:cxn modelId="{CD18C0C6-9D44-4ABA-95AB-DCB1B809DB2F}" type="presParOf" srcId="{C6CCF067-20E7-4C65-97F8-5B5B0B764AF4}" destId="{8991CCCF-8530-41D3-A5AF-C3FABDC41857}" srcOrd="1" destOrd="0" presId="urn:microsoft.com/office/officeart/2005/8/layout/hierarchy2"/>
    <dgm:cxn modelId="{F74543DA-9C9C-40E3-9772-1E37990EA972}" type="presParOf" srcId="{8991CCCF-8530-41D3-A5AF-C3FABDC41857}" destId="{E6B1BDE2-E9F8-4D7B-A4EB-9B21C6782F86}" srcOrd="0" destOrd="0" presId="urn:microsoft.com/office/officeart/2005/8/layout/hierarchy2"/>
    <dgm:cxn modelId="{CF42D7A4-1AC5-4F46-A3BC-E9418AE6D33E}" type="presParOf" srcId="{E6B1BDE2-E9F8-4D7B-A4EB-9B21C6782F86}" destId="{FA22E89C-F1E3-4D9F-89C3-4A58F2BDC369}" srcOrd="0" destOrd="0" presId="urn:microsoft.com/office/officeart/2005/8/layout/hierarchy2"/>
    <dgm:cxn modelId="{CE199F95-6B86-4F4F-9E31-139B8A993E18}" type="presParOf" srcId="{8991CCCF-8530-41D3-A5AF-C3FABDC41857}" destId="{39E5E5E7-F050-499F-85C8-2A6EF5F96D73}" srcOrd="1" destOrd="0" presId="urn:microsoft.com/office/officeart/2005/8/layout/hierarchy2"/>
    <dgm:cxn modelId="{FF37EC56-BDC7-4D9C-ACB0-8A88465ED1A9}" type="presParOf" srcId="{39E5E5E7-F050-499F-85C8-2A6EF5F96D73}" destId="{51F62D59-86AD-4527-BC0E-2F65179B37F9}" srcOrd="0" destOrd="0" presId="urn:microsoft.com/office/officeart/2005/8/layout/hierarchy2"/>
    <dgm:cxn modelId="{F3E9ACE9-1793-452A-B962-C8CFCB23ACA9}" type="presParOf" srcId="{39E5E5E7-F050-499F-85C8-2A6EF5F96D73}" destId="{03EA1BE8-324F-4001-879A-9B435CB09EF8}" srcOrd="1" destOrd="0" presId="urn:microsoft.com/office/officeart/2005/8/layout/hierarchy2"/>
    <dgm:cxn modelId="{8982C2DD-7A55-405B-B7A5-D9FE205798D3}" type="presParOf" srcId="{03EA1BE8-324F-4001-879A-9B435CB09EF8}" destId="{48C44111-4552-4A18-ACAE-3E100AED249C}" srcOrd="0" destOrd="0" presId="urn:microsoft.com/office/officeart/2005/8/layout/hierarchy2"/>
    <dgm:cxn modelId="{91786C6B-80AE-41DA-B89B-269CDD7A49CC}" type="presParOf" srcId="{48C44111-4552-4A18-ACAE-3E100AED249C}" destId="{494B6F0B-E493-4022-A6BD-2BE8B306E3F7}" srcOrd="0" destOrd="0" presId="urn:microsoft.com/office/officeart/2005/8/layout/hierarchy2"/>
    <dgm:cxn modelId="{35052FD4-D7F8-45AF-88CE-CD52EEF433F9}" type="presParOf" srcId="{03EA1BE8-324F-4001-879A-9B435CB09EF8}" destId="{E77EEE09-2B5E-49EE-B71C-A4E5D1C68370}" srcOrd="1" destOrd="0" presId="urn:microsoft.com/office/officeart/2005/8/layout/hierarchy2"/>
    <dgm:cxn modelId="{CED9324C-AC04-440D-9DDB-144CF94D267E}" type="presParOf" srcId="{E77EEE09-2B5E-49EE-B71C-A4E5D1C68370}" destId="{530ADE3E-2B70-4E8C-AFD6-B8D5E86ABAFC}" srcOrd="0" destOrd="0" presId="urn:microsoft.com/office/officeart/2005/8/layout/hierarchy2"/>
    <dgm:cxn modelId="{EE5F4282-7B18-4B0A-B664-C9B6F9EFA62F}" type="presParOf" srcId="{E77EEE09-2B5E-49EE-B71C-A4E5D1C68370}" destId="{52733F1E-030B-4534-8795-ABC8CDE09CA3}" srcOrd="1" destOrd="0" presId="urn:microsoft.com/office/officeart/2005/8/layout/hierarchy2"/>
    <dgm:cxn modelId="{08532273-0952-4F93-BD3D-F5B54F8B777B}" type="presParOf" srcId="{03EA1BE8-324F-4001-879A-9B435CB09EF8}" destId="{4D37568E-8591-42A5-BDED-7ECF96E2D91D}" srcOrd="2" destOrd="0" presId="urn:microsoft.com/office/officeart/2005/8/layout/hierarchy2"/>
    <dgm:cxn modelId="{11D5D608-1178-4A7B-A13D-E447BF72BA26}" type="presParOf" srcId="{4D37568E-8591-42A5-BDED-7ECF96E2D91D}" destId="{F41AFCFC-7DC6-4A7F-A3D3-763639849537}" srcOrd="0" destOrd="0" presId="urn:microsoft.com/office/officeart/2005/8/layout/hierarchy2"/>
    <dgm:cxn modelId="{4DDB569E-EEF4-4981-974B-823176DC5D63}" type="presParOf" srcId="{03EA1BE8-324F-4001-879A-9B435CB09EF8}" destId="{47150619-0AB2-47CB-8958-4DD932039F75}" srcOrd="3" destOrd="0" presId="urn:microsoft.com/office/officeart/2005/8/layout/hierarchy2"/>
    <dgm:cxn modelId="{E2CCAC50-D1C5-421D-B5D3-7960356EB392}" type="presParOf" srcId="{47150619-0AB2-47CB-8958-4DD932039F75}" destId="{F3C8D06C-9BB2-4AF4-8937-5CCD5D78E6EB}" srcOrd="0" destOrd="0" presId="urn:microsoft.com/office/officeart/2005/8/layout/hierarchy2"/>
    <dgm:cxn modelId="{76E5D06F-38F3-40CA-804C-2241552BD229}" type="presParOf" srcId="{47150619-0AB2-47CB-8958-4DD932039F75}" destId="{93EE6F16-0F51-4C4D-8280-93EB69D0EA1B}" srcOrd="1" destOrd="0" presId="urn:microsoft.com/office/officeart/2005/8/layout/hierarchy2"/>
    <dgm:cxn modelId="{75BAB157-0DBC-4912-80B7-3AA5B5B07776}" type="presParOf" srcId="{03EA1BE8-324F-4001-879A-9B435CB09EF8}" destId="{915BCF7B-4848-44DD-8471-18EBB89537C4}" srcOrd="4" destOrd="0" presId="urn:microsoft.com/office/officeart/2005/8/layout/hierarchy2"/>
    <dgm:cxn modelId="{1A4206D1-7C2A-443E-AF93-00186575A2C9}" type="presParOf" srcId="{915BCF7B-4848-44DD-8471-18EBB89537C4}" destId="{0423E277-B49F-4D62-A560-C9AEAC50BA16}" srcOrd="0" destOrd="0" presId="urn:microsoft.com/office/officeart/2005/8/layout/hierarchy2"/>
    <dgm:cxn modelId="{B616BF3A-87FB-4419-A0B0-8A38FA2E220B}" type="presParOf" srcId="{03EA1BE8-324F-4001-879A-9B435CB09EF8}" destId="{45E344D3-E42F-4645-ACE3-033BCA9F9B62}" srcOrd="5" destOrd="0" presId="urn:microsoft.com/office/officeart/2005/8/layout/hierarchy2"/>
    <dgm:cxn modelId="{85ADDC70-7263-43C7-9E18-2AFD8B032EEF}" type="presParOf" srcId="{45E344D3-E42F-4645-ACE3-033BCA9F9B62}" destId="{9676E010-9E27-42C7-8B6B-6D905BDDAB2F}" srcOrd="0" destOrd="0" presId="urn:microsoft.com/office/officeart/2005/8/layout/hierarchy2"/>
    <dgm:cxn modelId="{685EE936-9EEC-4BC5-8070-EDBA5BCD5732}" type="presParOf" srcId="{45E344D3-E42F-4645-ACE3-033BCA9F9B62}" destId="{CD44F424-D12F-4E32-9126-DD031BCFABF2}" srcOrd="1" destOrd="0" presId="urn:microsoft.com/office/officeart/2005/8/layout/hierarchy2"/>
    <dgm:cxn modelId="{604A6396-CCEF-4E1C-8534-C71450A771A8}" type="presParOf" srcId="{03EA1BE8-324F-4001-879A-9B435CB09EF8}" destId="{A6FFC7EB-D098-488A-B9DB-EBB34DBD2F69}" srcOrd="6" destOrd="0" presId="urn:microsoft.com/office/officeart/2005/8/layout/hierarchy2"/>
    <dgm:cxn modelId="{18C52C03-22FF-4DA1-92D4-00E9824724CB}" type="presParOf" srcId="{A6FFC7EB-D098-488A-B9DB-EBB34DBD2F69}" destId="{B9B4F74F-ED68-488F-8461-197BF0CF9E4E}" srcOrd="0" destOrd="0" presId="urn:microsoft.com/office/officeart/2005/8/layout/hierarchy2"/>
    <dgm:cxn modelId="{E90F7B29-F117-45C7-8A8D-C570E5BD020B}" type="presParOf" srcId="{03EA1BE8-324F-4001-879A-9B435CB09EF8}" destId="{E78E59EA-5660-4FEA-A86F-B4DD3BB695DE}" srcOrd="7" destOrd="0" presId="urn:microsoft.com/office/officeart/2005/8/layout/hierarchy2"/>
    <dgm:cxn modelId="{1986A316-A08E-463E-965B-4F6B46D7591E}" type="presParOf" srcId="{E78E59EA-5660-4FEA-A86F-B4DD3BB695DE}" destId="{17C2D881-1AFC-44EA-A016-5F2A73704861}" srcOrd="0" destOrd="0" presId="urn:microsoft.com/office/officeart/2005/8/layout/hierarchy2"/>
    <dgm:cxn modelId="{B9B86EF0-E1D5-4AD4-B935-4D35B705B3E4}" type="presParOf" srcId="{E78E59EA-5660-4FEA-A86F-B4DD3BB695DE}" destId="{D5BD72AE-C35C-46A4-9323-E5C0D99F35F5}" srcOrd="1" destOrd="0" presId="urn:microsoft.com/office/officeart/2005/8/layout/hierarchy2"/>
    <dgm:cxn modelId="{B17174F9-DCA8-4934-BBCD-E68053D8B30A}" type="presParOf" srcId="{8991CCCF-8530-41D3-A5AF-C3FABDC41857}" destId="{CB6CB539-711E-48A2-A3ED-38210CC1E39C}" srcOrd="2" destOrd="0" presId="urn:microsoft.com/office/officeart/2005/8/layout/hierarchy2"/>
    <dgm:cxn modelId="{B1D8AEBE-9C24-47D8-B7F7-B55F618721FB}" type="presParOf" srcId="{CB6CB539-711E-48A2-A3ED-38210CC1E39C}" destId="{E491E6DE-121A-4FE2-B154-3FB22BB1B641}" srcOrd="0" destOrd="0" presId="urn:microsoft.com/office/officeart/2005/8/layout/hierarchy2"/>
    <dgm:cxn modelId="{3059F146-33F6-4394-ACAD-CE00496DA8FC}" type="presParOf" srcId="{8991CCCF-8530-41D3-A5AF-C3FABDC41857}" destId="{42C49794-0CEE-4212-82D6-85919117E870}" srcOrd="3" destOrd="0" presId="urn:microsoft.com/office/officeart/2005/8/layout/hierarchy2"/>
    <dgm:cxn modelId="{6595EDDE-AD67-45FD-B3F9-7ADF51A9C9B1}" type="presParOf" srcId="{42C49794-0CEE-4212-82D6-85919117E870}" destId="{9AE61A34-E56E-4B4D-B0DD-9B867DB1BBB6}" srcOrd="0" destOrd="0" presId="urn:microsoft.com/office/officeart/2005/8/layout/hierarchy2"/>
    <dgm:cxn modelId="{1AEB2EAA-60FC-43C3-845F-BD16636413F8}" type="presParOf" srcId="{42C49794-0CEE-4212-82D6-85919117E870}" destId="{95D6C6D5-BC3C-47B9-B533-C1B99686F031}" srcOrd="1" destOrd="0" presId="urn:microsoft.com/office/officeart/2005/8/layout/hierarchy2"/>
    <dgm:cxn modelId="{4256EB01-4A21-46B6-99C8-C6D379FC9B70}" type="presParOf" srcId="{95D6C6D5-BC3C-47B9-B533-C1B99686F031}" destId="{3770DB60-A80C-495C-9BDF-EE7DF21392A6}" srcOrd="0" destOrd="0" presId="urn:microsoft.com/office/officeart/2005/8/layout/hierarchy2"/>
    <dgm:cxn modelId="{827B7823-2ECA-4FA2-8BA8-BCA72DC76BB3}" type="presParOf" srcId="{3770DB60-A80C-495C-9BDF-EE7DF21392A6}" destId="{6180812E-990A-4643-B590-DAAD6E352BDB}" srcOrd="0" destOrd="0" presId="urn:microsoft.com/office/officeart/2005/8/layout/hierarchy2"/>
    <dgm:cxn modelId="{16B593F4-EC90-441A-895F-F961FE860073}" type="presParOf" srcId="{95D6C6D5-BC3C-47B9-B533-C1B99686F031}" destId="{C53BA302-37B3-4912-979B-7FBCBB0DD00E}" srcOrd="1" destOrd="0" presId="urn:microsoft.com/office/officeart/2005/8/layout/hierarchy2"/>
    <dgm:cxn modelId="{573737BB-51AD-4ABB-9F6B-001FDDF8E30B}" type="presParOf" srcId="{C53BA302-37B3-4912-979B-7FBCBB0DD00E}" destId="{DCA2DD03-7B6A-4CEF-A7C8-4AB103D13711}" srcOrd="0" destOrd="0" presId="urn:microsoft.com/office/officeart/2005/8/layout/hierarchy2"/>
    <dgm:cxn modelId="{F056C46E-59D1-4267-944A-C878FBCFCDFF}" type="presParOf" srcId="{C53BA302-37B3-4912-979B-7FBCBB0DD00E}" destId="{AC0E967E-1CE4-4317-AE9A-C8CDAC76A34E}" srcOrd="1" destOrd="0" presId="urn:microsoft.com/office/officeart/2005/8/layout/hierarchy2"/>
    <dgm:cxn modelId="{01F826E8-7C99-4534-A0AA-5219A9EB6700}" type="presParOf" srcId="{95D6C6D5-BC3C-47B9-B533-C1B99686F031}" destId="{F4391010-B224-46DF-85CF-E4A14BAC172E}" srcOrd="2" destOrd="0" presId="urn:microsoft.com/office/officeart/2005/8/layout/hierarchy2"/>
    <dgm:cxn modelId="{76BB958D-6DCC-4132-8442-03572EAAF4F0}" type="presParOf" srcId="{F4391010-B224-46DF-85CF-E4A14BAC172E}" destId="{DF91277B-D365-4FA9-9C05-76B1EA73A2E6}" srcOrd="0" destOrd="0" presId="urn:microsoft.com/office/officeart/2005/8/layout/hierarchy2"/>
    <dgm:cxn modelId="{4402517F-C01E-48E9-AD35-2BDA8A3FB659}" type="presParOf" srcId="{95D6C6D5-BC3C-47B9-B533-C1B99686F031}" destId="{B3B0DED6-005C-4A6E-BC3B-545FBAE97F09}" srcOrd="3" destOrd="0" presId="urn:microsoft.com/office/officeart/2005/8/layout/hierarchy2"/>
    <dgm:cxn modelId="{B2694631-F9BB-4152-A07B-98EDC262237B}" type="presParOf" srcId="{B3B0DED6-005C-4A6E-BC3B-545FBAE97F09}" destId="{A28BA8A5-80E7-4D8C-AA46-9952CBCFAD7A}" srcOrd="0" destOrd="0" presId="urn:microsoft.com/office/officeart/2005/8/layout/hierarchy2"/>
    <dgm:cxn modelId="{EE91EB4C-B6F4-42CA-A9F7-4053A922A89A}" type="presParOf" srcId="{B3B0DED6-005C-4A6E-BC3B-545FBAE97F09}" destId="{020E6314-D64F-4CE2-B192-260D152622CA}" srcOrd="1" destOrd="0" presId="urn:microsoft.com/office/officeart/2005/8/layout/hierarchy2"/>
    <dgm:cxn modelId="{4CC9CAD1-7CBB-4C58-88B4-66A885FE5859}" type="presParOf" srcId="{95D6C6D5-BC3C-47B9-B533-C1B99686F031}" destId="{CFB59BDD-F1E7-4B40-A6B8-84F13E87ADF8}" srcOrd="4" destOrd="0" presId="urn:microsoft.com/office/officeart/2005/8/layout/hierarchy2"/>
    <dgm:cxn modelId="{E7AFA41E-6ECC-4D0E-899F-CA343C225A26}" type="presParOf" srcId="{CFB59BDD-F1E7-4B40-A6B8-84F13E87ADF8}" destId="{51C87ACA-8055-47CA-9548-F7B308E50F24}" srcOrd="0" destOrd="0" presId="urn:microsoft.com/office/officeart/2005/8/layout/hierarchy2"/>
    <dgm:cxn modelId="{C9B4A047-E48D-4C97-AB40-50C784657C4D}" type="presParOf" srcId="{95D6C6D5-BC3C-47B9-B533-C1B99686F031}" destId="{235E5A1E-C217-4577-8864-4E535EC46303}" srcOrd="5" destOrd="0" presId="urn:microsoft.com/office/officeart/2005/8/layout/hierarchy2"/>
    <dgm:cxn modelId="{AA3D578A-26E3-4FBE-AF2A-1840E46FB2BE}" type="presParOf" srcId="{235E5A1E-C217-4577-8864-4E535EC46303}" destId="{CFE557B3-6F0C-437C-8050-D05907C4B092}" srcOrd="0" destOrd="0" presId="urn:microsoft.com/office/officeart/2005/8/layout/hierarchy2"/>
    <dgm:cxn modelId="{207FC269-ED7F-478E-97A5-C4483977971B}" type="presParOf" srcId="{235E5A1E-C217-4577-8864-4E535EC46303}" destId="{F2196A9D-8B60-415A-80A3-4D73742C21A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E84991-3862-4FEB-8601-9BE7AA254DDF}">
      <dsp:nvSpPr>
        <dsp:cNvPr id="0" name=""/>
        <dsp:cNvSpPr/>
      </dsp:nvSpPr>
      <dsp:spPr>
        <a:xfrm>
          <a:off x="1298703" y="2286002"/>
          <a:ext cx="1777559" cy="602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>
              <a:cs typeface="AL-Mohanad" pitchFamily="2" charset="-78"/>
            </a:rPr>
            <a:t>الشركة العائلية</a:t>
          </a:r>
          <a:endParaRPr lang="en-US" sz="2400" kern="1200" dirty="0">
            <a:cs typeface="AL-Mohanad" pitchFamily="2" charset="-78"/>
          </a:endParaRPr>
        </a:p>
      </dsp:txBody>
      <dsp:txXfrm>
        <a:off x="1298703" y="2286002"/>
        <a:ext cx="1777559" cy="602359"/>
      </dsp:txXfrm>
    </dsp:sp>
    <dsp:sp modelId="{E6B1BDE2-E9F8-4D7B-A4EB-9B21C6782F86}">
      <dsp:nvSpPr>
        <dsp:cNvPr id="0" name=""/>
        <dsp:cNvSpPr/>
      </dsp:nvSpPr>
      <dsp:spPr>
        <a:xfrm rot="17488727">
          <a:off x="2656295" y="1959251"/>
          <a:ext cx="1325146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325146" y="1137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7488727">
        <a:off x="3285740" y="1937493"/>
        <a:ext cx="66257" cy="66257"/>
      </dsp:txXfrm>
    </dsp:sp>
    <dsp:sp modelId="{51F62D59-86AD-4527-BC0E-2F65179B37F9}">
      <dsp:nvSpPr>
        <dsp:cNvPr id="0" name=""/>
        <dsp:cNvSpPr/>
      </dsp:nvSpPr>
      <dsp:spPr>
        <a:xfrm>
          <a:off x="3561474" y="899550"/>
          <a:ext cx="1468819" cy="9090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99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cs typeface="AL-Mohanad" pitchFamily="2" charset="-78"/>
            </a:rPr>
            <a:t>المنشأة</a:t>
          </a:r>
          <a:endParaRPr lang="en-US" sz="2000" b="1" kern="1200" dirty="0">
            <a:cs typeface="AL-Mohanad" pitchFamily="2" charset="-78"/>
          </a:endParaRPr>
        </a:p>
      </dsp:txBody>
      <dsp:txXfrm>
        <a:off x="3561474" y="899550"/>
        <a:ext cx="1468819" cy="909025"/>
      </dsp:txXfrm>
    </dsp:sp>
    <dsp:sp modelId="{48C44111-4552-4A18-ACAE-3E100AED249C}">
      <dsp:nvSpPr>
        <dsp:cNvPr id="0" name=""/>
        <dsp:cNvSpPr/>
      </dsp:nvSpPr>
      <dsp:spPr>
        <a:xfrm rot="18583766">
          <a:off x="4784854" y="819573"/>
          <a:ext cx="1360390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360390" y="11370"/>
              </a:lnTo>
            </a:path>
          </a:pathLst>
        </a:custGeom>
        <a:noFill/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583766">
        <a:off x="5431040" y="796934"/>
        <a:ext cx="68019" cy="68019"/>
      </dsp:txXfrm>
    </dsp:sp>
    <dsp:sp modelId="{530ADE3E-2B70-4E8C-AFD6-B8D5E86ABAFC}">
      <dsp:nvSpPr>
        <dsp:cNvPr id="0" name=""/>
        <dsp:cNvSpPr/>
      </dsp:nvSpPr>
      <dsp:spPr>
        <a:xfrm>
          <a:off x="5899805" y="4568"/>
          <a:ext cx="1948790" cy="6065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tx2">
                <a:lumMod val="75000"/>
              </a:schemeClr>
            </a:gs>
            <a:gs pos="100000">
              <a:schemeClr val="accent1">
                <a:tint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solidFill>
                <a:schemeClr val="tx1"/>
              </a:solidFill>
              <a:cs typeface="AL-Mohanad" pitchFamily="2" charset="-78"/>
            </a:rPr>
            <a:t>الالتزام بالتشريعات والقوانين</a:t>
          </a:r>
          <a:endParaRPr lang="en-US" sz="1800" b="1" kern="1200" dirty="0">
            <a:solidFill>
              <a:schemeClr val="tx1"/>
            </a:solidFill>
            <a:cs typeface="AL-Mohanad" pitchFamily="2" charset="-78"/>
          </a:endParaRPr>
        </a:p>
      </dsp:txBody>
      <dsp:txXfrm>
        <a:off x="5899805" y="4568"/>
        <a:ext cx="1948790" cy="606514"/>
      </dsp:txXfrm>
    </dsp:sp>
    <dsp:sp modelId="{4D37568E-8591-42A5-BDED-7ECF96E2D91D}">
      <dsp:nvSpPr>
        <dsp:cNvPr id="0" name=""/>
        <dsp:cNvSpPr/>
      </dsp:nvSpPr>
      <dsp:spPr>
        <a:xfrm rot="20288708">
          <a:off x="4996628" y="1168319"/>
          <a:ext cx="936841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936841" y="11370"/>
              </a:lnTo>
            </a:path>
          </a:pathLst>
        </a:custGeom>
        <a:noFill/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0288708">
        <a:off x="5441628" y="1156269"/>
        <a:ext cx="46842" cy="46842"/>
      </dsp:txXfrm>
    </dsp:sp>
    <dsp:sp modelId="{F3C8D06C-9BB2-4AF4-8937-5CCD5D78E6EB}">
      <dsp:nvSpPr>
        <dsp:cNvPr id="0" name=""/>
        <dsp:cNvSpPr/>
      </dsp:nvSpPr>
      <dsp:spPr>
        <a:xfrm>
          <a:off x="5899805" y="702060"/>
          <a:ext cx="1948790" cy="6065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tx2">
                <a:lumMod val="75000"/>
              </a:schemeClr>
            </a:gs>
            <a:gs pos="100000">
              <a:schemeClr val="accent1">
                <a:tint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solidFill>
                <a:schemeClr val="tx1"/>
              </a:solidFill>
              <a:cs typeface="AL-Mohanad" pitchFamily="2" charset="-78"/>
            </a:rPr>
            <a:t>التوسع في النشاط ونمو الأرباح</a:t>
          </a:r>
          <a:endParaRPr lang="en-US" sz="1800" b="1" kern="1200" dirty="0">
            <a:solidFill>
              <a:schemeClr val="tx1"/>
            </a:solidFill>
            <a:cs typeface="AL-Mohanad" pitchFamily="2" charset="-78"/>
          </a:endParaRPr>
        </a:p>
      </dsp:txBody>
      <dsp:txXfrm>
        <a:off x="5899805" y="702060"/>
        <a:ext cx="1948790" cy="606514"/>
      </dsp:txXfrm>
    </dsp:sp>
    <dsp:sp modelId="{915BCF7B-4848-44DD-8471-18EBB89537C4}">
      <dsp:nvSpPr>
        <dsp:cNvPr id="0" name=""/>
        <dsp:cNvSpPr/>
      </dsp:nvSpPr>
      <dsp:spPr>
        <a:xfrm rot="1311292">
          <a:off x="4996628" y="1517065"/>
          <a:ext cx="936841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936841" y="11370"/>
              </a:lnTo>
            </a:path>
          </a:pathLst>
        </a:custGeom>
        <a:noFill/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311292">
        <a:off x="5441628" y="1505014"/>
        <a:ext cx="46842" cy="46842"/>
      </dsp:txXfrm>
    </dsp:sp>
    <dsp:sp modelId="{9676E010-9E27-42C7-8B6B-6D905BDDAB2F}">
      <dsp:nvSpPr>
        <dsp:cNvPr id="0" name=""/>
        <dsp:cNvSpPr/>
      </dsp:nvSpPr>
      <dsp:spPr>
        <a:xfrm>
          <a:off x="5899805" y="1399551"/>
          <a:ext cx="1948790" cy="6065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tx2">
                <a:lumMod val="75000"/>
              </a:schemeClr>
            </a:gs>
            <a:gs pos="100000">
              <a:schemeClr val="accent1">
                <a:tint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b="1" kern="1200" dirty="0" smtClean="0">
              <a:solidFill>
                <a:schemeClr val="tx1"/>
              </a:solidFill>
              <a:cs typeface="AL-Mohanad" pitchFamily="2" charset="-78"/>
            </a:rPr>
            <a:t>تكليف المدراء  والتنفيذيين المؤهلين</a:t>
          </a:r>
          <a:endParaRPr lang="en-US" sz="1500" b="1" kern="1200" dirty="0">
            <a:solidFill>
              <a:schemeClr val="tx1"/>
            </a:solidFill>
            <a:cs typeface="AL-Mohanad" pitchFamily="2" charset="-78"/>
          </a:endParaRPr>
        </a:p>
      </dsp:txBody>
      <dsp:txXfrm>
        <a:off x="5899805" y="1399551"/>
        <a:ext cx="1948790" cy="606514"/>
      </dsp:txXfrm>
    </dsp:sp>
    <dsp:sp modelId="{A6FFC7EB-D098-488A-B9DB-EBB34DBD2F69}">
      <dsp:nvSpPr>
        <dsp:cNvPr id="0" name=""/>
        <dsp:cNvSpPr/>
      </dsp:nvSpPr>
      <dsp:spPr>
        <a:xfrm rot="3016234">
          <a:off x="4784854" y="1865810"/>
          <a:ext cx="1360390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360390" y="11370"/>
              </a:lnTo>
            </a:path>
          </a:pathLst>
        </a:custGeom>
        <a:noFill/>
        <a:ln w="25400" cap="flat" cmpd="sng" algn="ctr">
          <a:solidFill>
            <a:schemeClr val="accent2">
              <a:lumMod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016234">
        <a:off x="5431040" y="1843171"/>
        <a:ext cx="68019" cy="68019"/>
      </dsp:txXfrm>
    </dsp:sp>
    <dsp:sp modelId="{17C2D881-1AFC-44EA-A016-5F2A73704861}">
      <dsp:nvSpPr>
        <dsp:cNvPr id="0" name=""/>
        <dsp:cNvSpPr/>
      </dsp:nvSpPr>
      <dsp:spPr>
        <a:xfrm>
          <a:off x="5899805" y="2097042"/>
          <a:ext cx="1948790" cy="6065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tx2">
                <a:lumMod val="75000"/>
              </a:schemeClr>
            </a:gs>
            <a:gs pos="100000">
              <a:schemeClr val="accent1">
                <a:tint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solidFill>
                <a:schemeClr val="tx1"/>
              </a:solidFill>
              <a:cs typeface="AL-Mohanad" pitchFamily="2" charset="-78"/>
            </a:rPr>
            <a:t>المسؤولية الاجتماعية</a:t>
          </a:r>
          <a:endParaRPr lang="en-US" sz="1800" b="1" kern="1200" dirty="0">
            <a:solidFill>
              <a:schemeClr val="tx1"/>
            </a:solidFill>
            <a:cs typeface="AL-Mohanad" pitchFamily="2" charset="-78"/>
          </a:endParaRPr>
        </a:p>
      </dsp:txBody>
      <dsp:txXfrm>
        <a:off x="5899805" y="2097042"/>
        <a:ext cx="1948790" cy="606514"/>
      </dsp:txXfrm>
    </dsp:sp>
    <dsp:sp modelId="{CB6CB539-711E-48A2-A3ED-38210CC1E39C}">
      <dsp:nvSpPr>
        <dsp:cNvPr id="0" name=""/>
        <dsp:cNvSpPr/>
      </dsp:nvSpPr>
      <dsp:spPr>
        <a:xfrm rot="4087083">
          <a:off x="2667920" y="3179861"/>
          <a:ext cx="1301897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301897" y="11370"/>
              </a:lnTo>
            </a:path>
          </a:pathLst>
        </a:custGeom>
        <a:noFill/>
        <a:ln w="254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4087083">
        <a:off x="3286321" y="3158685"/>
        <a:ext cx="65094" cy="65094"/>
      </dsp:txXfrm>
    </dsp:sp>
    <dsp:sp modelId="{9AE61A34-E56E-4B4D-B0DD-9B867DB1BBB6}">
      <dsp:nvSpPr>
        <dsp:cNvPr id="0" name=""/>
        <dsp:cNvSpPr/>
      </dsp:nvSpPr>
      <dsp:spPr>
        <a:xfrm>
          <a:off x="3561474" y="3315751"/>
          <a:ext cx="1377442" cy="9590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99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cs typeface="AL-Mohanad" pitchFamily="2" charset="-78"/>
            </a:rPr>
            <a:t>العائلة</a:t>
          </a:r>
          <a:endParaRPr lang="en-US" sz="2000" b="1" kern="1200" dirty="0">
            <a:cs typeface="AL-Mohanad" pitchFamily="2" charset="-78"/>
          </a:endParaRPr>
        </a:p>
      </dsp:txBody>
      <dsp:txXfrm>
        <a:off x="3561474" y="3315751"/>
        <a:ext cx="1377442" cy="959062"/>
      </dsp:txXfrm>
    </dsp:sp>
    <dsp:sp modelId="{3770DB60-A80C-495C-9BDF-EE7DF21392A6}">
      <dsp:nvSpPr>
        <dsp:cNvPr id="0" name=""/>
        <dsp:cNvSpPr/>
      </dsp:nvSpPr>
      <dsp:spPr>
        <a:xfrm rot="19494569">
          <a:off x="4828654" y="3435166"/>
          <a:ext cx="1213303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213303" y="11370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9494569">
        <a:off x="5404973" y="3416204"/>
        <a:ext cx="60665" cy="60665"/>
      </dsp:txXfrm>
    </dsp:sp>
    <dsp:sp modelId="{DCA2DD03-7B6A-4CEF-A7C8-4AB103D13711}">
      <dsp:nvSpPr>
        <dsp:cNvPr id="0" name=""/>
        <dsp:cNvSpPr/>
      </dsp:nvSpPr>
      <dsp:spPr>
        <a:xfrm>
          <a:off x="5931695" y="2794534"/>
          <a:ext cx="1948790" cy="6065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8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>
              <a:solidFill>
                <a:schemeClr val="tx2">
                  <a:lumMod val="75000"/>
                </a:schemeClr>
              </a:solidFill>
              <a:cs typeface="AL-Mohanad" pitchFamily="2" charset="-78"/>
            </a:rPr>
            <a:t>دستور العائلة</a:t>
          </a:r>
          <a:endParaRPr lang="en-US" sz="1800" kern="1200" dirty="0">
            <a:solidFill>
              <a:schemeClr val="tx2">
                <a:lumMod val="75000"/>
              </a:schemeClr>
            </a:solidFill>
            <a:cs typeface="AL-Mohanad" pitchFamily="2" charset="-78"/>
          </a:endParaRPr>
        </a:p>
      </dsp:txBody>
      <dsp:txXfrm>
        <a:off x="5931695" y="2794534"/>
        <a:ext cx="1948790" cy="606514"/>
      </dsp:txXfrm>
    </dsp:sp>
    <dsp:sp modelId="{F4391010-B224-46DF-85CF-E4A14BAC172E}">
      <dsp:nvSpPr>
        <dsp:cNvPr id="0" name=""/>
        <dsp:cNvSpPr/>
      </dsp:nvSpPr>
      <dsp:spPr>
        <a:xfrm>
          <a:off x="4938916" y="3783912"/>
          <a:ext cx="992778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992778" y="11370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486" y="3770463"/>
        <a:ext cx="49638" cy="49638"/>
      </dsp:txXfrm>
    </dsp:sp>
    <dsp:sp modelId="{A28BA8A5-80E7-4D8C-AA46-9952CBCFAD7A}">
      <dsp:nvSpPr>
        <dsp:cNvPr id="0" name=""/>
        <dsp:cNvSpPr/>
      </dsp:nvSpPr>
      <dsp:spPr>
        <a:xfrm>
          <a:off x="5931695" y="3492025"/>
          <a:ext cx="1948790" cy="6065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8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>
              <a:solidFill>
                <a:schemeClr val="tx2">
                  <a:lumMod val="75000"/>
                </a:schemeClr>
              </a:solidFill>
              <a:cs typeface="AL-Mohanad" pitchFamily="2" charset="-78"/>
            </a:rPr>
            <a:t>مجلس العائلة</a:t>
          </a:r>
          <a:endParaRPr lang="en-US" sz="1800" kern="1200" dirty="0">
            <a:solidFill>
              <a:schemeClr val="tx2">
                <a:lumMod val="75000"/>
              </a:schemeClr>
            </a:solidFill>
            <a:cs typeface="AL-Mohanad" pitchFamily="2" charset="-78"/>
          </a:endParaRPr>
        </a:p>
      </dsp:txBody>
      <dsp:txXfrm>
        <a:off x="5931695" y="3492025"/>
        <a:ext cx="1948790" cy="606514"/>
      </dsp:txXfrm>
    </dsp:sp>
    <dsp:sp modelId="{CFB59BDD-F1E7-4B40-A6B8-84F13E87ADF8}">
      <dsp:nvSpPr>
        <dsp:cNvPr id="0" name=""/>
        <dsp:cNvSpPr/>
      </dsp:nvSpPr>
      <dsp:spPr>
        <a:xfrm rot="2105431">
          <a:off x="4828654" y="4132657"/>
          <a:ext cx="1213303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213303" y="11370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05431">
        <a:off x="5404973" y="4113695"/>
        <a:ext cx="60665" cy="60665"/>
      </dsp:txXfrm>
    </dsp:sp>
    <dsp:sp modelId="{CFE557B3-6F0C-437C-8050-D05907C4B092}">
      <dsp:nvSpPr>
        <dsp:cNvPr id="0" name=""/>
        <dsp:cNvSpPr/>
      </dsp:nvSpPr>
      <dsp:spPr>
        <a:xfrm>
          <a:off x="5931695" y="4189517"/>
          <a:ext cx="1948790" cy="6065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8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>
              <a:solidFill>
                <a:schemeClr val="tx2">
                  <a:lumMod val="75000"/>
                </a:schemeClr>
              </a:solidFill>
              <a:cs typeface="AL-Mohanad" pitchFamily="2" charset="-78"/>
            </a:rPr>
            <a:t>جمعية العائلة</a:t>
          </a:r>
          <a:endParaRPr lang="en-US" sz="1800" kern="1200" dirty="0">
            <a:solidFill>
              <a:schemeClr val="tx2">
                <a:lumMod val="75000"/>
              </a:schemeClr>
            </a:solidFill>
            <a:cs typeface="AL-Mohanad" pitchFamily="2" charset="-78"/>
          </a:endParaRPr>
        </a:p>
      </dsp:txBody>
      <dsp:txXfrm>
        <a:off x="5931695" y="4189517"/>
        <a:ext cx="1948790" cy="606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2D5F0-493E-4197-9C53-ACED5DB7F466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CD14A-2E40-4670-94C2-62AF6502F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099-3921-48DA-8AF7-BEA3477FE6A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14B3-90E1-4E86-98C3-5AA82609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099-3921-48DA-8AF7-BEA3477FE6A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14B3-90E1-4E86-98C3-5AA82609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099-3921-48DA-8AF7-BEA3477FE6A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14B3-90E1-4E86-98C3-5AA82609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73375"/>
            <a:ext cx="7772400" cy="7842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7772400" cy="10668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defTabSz="457200" rtl="0">
              <a:defRPr/>
            </a:pPr>
            <a:fld id="{00A5CE35-DABD-4448-84C8-5C847DD37DF8}" type="datetime1">
              <a:rPr lang="en-US" sz="1200" i="1" kern="120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 pitchFamily="34" charset="0"/>
                <a:ea typeface="+mn-ea"/>
              </a:rPr>
              <a:pPr algn="l" defTabSz="457200" rtl="0">
                <a:defRPr/>
              </a:pPr>
              <a:t>5/9/2011</a:t>
            </a:fld>
            <a:endParaRPr lang="en-US" sz="1200" i="1" kern="1200" dirty="0">
              <a:solidFill>
                <a:prstClr val="black">
                  <a:lumMod val="75000"/>
                  <a:lumOff val="25000"/>
                </a:prstClr>
              </a:solidFill>
              <a:latin typeface="Gill Sans MT" pitchFamily="34" charset="0"/>
              <a:ea typeface="+mn-e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defTabSz="457200" rtl="0">
              <a:defRPr/>
            </a:pPr>
            <a:fld id="{150A43B7-10CE-45D0-85F7-E36A281DDF04}" type="datetime1">
              <a:rPr lang="en-US" sz="1200" i="1" kern="120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 pitchFamily="34" charset="0"/>
                <a:ea typeface="+mn-ea"/>
              </a:rPr>
              <a:pPr algn="l" defTabSz="457200" rtl="0">
                <a:defRPr/>
              </a:pPr>
              <a:t>5/9/2011</a:t>
            </a:fld>
            <a:endParaRPr lang="en-US" sz="1200" i="1" kern="1200" dirty="0">
              <a:solidFill>
                <a:prstClr val="black">
                  <a:lumMod val="75000"/>
                  <a:lumOff val="25000"/>
                </a:prstClr>
              </a:solidFill>
              <a:latin typeface="Gill Sans MT" pitchFamily="34" charset="0"/>
              <a:ea typeface="+mn-ea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593"/>
            <a:ext cx="4038600" cy="4041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938" y="1673593"/>
            <a:ext cx="4038600" cy="4041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defTabSz="457200" rtl="0">
              <a:defRPr/>
            </a:pPr>
            <a:fld id="{5071B32E-2548-4DE0-9E25-A23031E5A4B7}" type="datetime1">
              <a:rPr lang="en-US" sz="1200" i="1" kern="120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 pitchFamily="34" charset="0"/>
                <a:ea typeface="+mn-ea"/>
              </a:rPr>
              <a:pPr algn="l" defTabSz="457200" rtl="0">
                <a:defRPr/>
              </a:pPr>
              <a:t>5/9/2011</a:t>
            </a:fld>
            <a:endParaRPr lang="en-US" sz="1200" i="1" kern="1200" dirty="0">
              <a:solidFill>
                <a:prstClr val="black">
                  <a:lumMod val="75000"/>
                  <a:lumOff val="25000"/>
                </a:prstClr>
              </a:solidFill>
              <a:latin typeface="Gill Sans MT" pitchFamily="34" charset="0"/>
              <a:ea typeface="+mn-ea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defTabSz="457200" rtl="0">
              <a:defRPr/>
            </a:pPr>
            <a:fld id="{546B752F-8AC6-4FC7-B9BC-23863E1CF987}" type="datetime1">
              <a:rPr lang="en-US" sz="1200" i="1" kern="120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 pitchFamily="34" charset="0"/>
                <a:ea typeface="+mn-ea"/>
              </a:rPr>
              <a:pPr algn="l" defTabSz="457200" rtl="0">
                <a:defRPr/>
              </a:pPr>
              <a:t>5/9/2011</a:t>
            </a:fld>
            <a:endParaRPr lang="en-US" sz="1200" i="1" kern="1200" dirty="0">
              <a:solidFill>
                <a:prstClr val="black">
                  <a:lumMod val="75000"/>
                  <a:lumOff val="25000"/>
                </a:prstClr>
              </a:solidFill>
              <a:latin typeface="Gill Sans MT" pitchFamily="34" charset="0"/>
              <a:ea typeface="+mn-e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defTabSz="457200" rtl="0">
              <a:defRPr/>
            </a:pPr>
            <a:fld id="{7B186F2A-271A-4455-B909-596E1948277C}" type="datetime1">
              <a:rPr lang="en-US" sz="1200" i="1" kern="120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 pitchFamily="34" charset="0"/>
                <a:ea typeface="+mn-ea"/>
              </a:rPr>
              <a:pPr algn="l" defTabSz="457200" rtl="0">
                <a:defRPr/>
              </a:pPr>
              <a:t>5/9/2011</a:t>
            </a:fld>
            <a:endParaRPr lang="en-US" sz="1200" i="1" kern="1200" dirty="0">
              <a:solidFill>
                <a:prstClr val="black">
                  <a:lumMod val="75000"/>
                  <a:lumOff val="25000"/>
                </a:prstClr>
              </a:solidFill>
              <a:latin typeface="Gill Sans MT" pitchFamily="34" charset="0"/>
              <a:ea typeface="+mn-e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743938" y="1673593"/>
            <a:ext cx="4038600" cy="4041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defTabSz="457200" rtl="0">
              <a:defRPr/>
            </a:pPr>
            <a:fld id="{4FD97E1F-C5DD-4C2D-82FF-3996F96C247F}" type="datetime1">
              <a:rPr lang="en-US" sz="1200" i="1" kern="120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 pitchFamily="34" charset="0"/>
                <a:ea typeface="+mn-ea"/>
              </a:rPr>
              <a:pPr algn="l" defTabSz="457200" rtl="0">
                <a:defRPr/>
              </a:pPr>
              <a:t>5/9/2011</a:t>
            </a:fld>
            <a:endParaRPr lang="en-US" sz="1200" i="1" kern="1200" dirty="0">
              <a:solidFill>
                <a:prstClr val="black">
                  <a:lumMod val="75000"/>
                  <a:lumOff val="25000"/>
                </a:prstClr>
              </a:solidFill>
              <a:latin typeface="Gill Sans MT" pitchFamily="34" charset="0"/>
              <a:ea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099-3921-48DA-8AF7-BEA3477FE6A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14B3-90E1-4E86-98C3-5AA82609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099-3921-48DA-8AF7-BEA3477FE6A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14B3-90E1-4E86-98C3-5AA82609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099-3921-48DA-8AF7-BEA3477FE6A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14B3-90E1-4E86-98C3-5AA82609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099-3921-48DA-8AF7-BEA3477FE6A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14B3-90E1-4E86-98C3-5AA82609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099-3921-48DA-8AF7-BEA3477FE6A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14B3-90E1-4E86-98C3-5AA82609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099-3921-48DA-8AF7-BEA3477FE6A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14B3-90E1-4E86-98C3-5AA82609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099-3921-48DA-8AF7-BEA3477FE6A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14B3-90E1-4E86-98C3-5AA82609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099-3921-48DA-8AF7-BEA3477FE6A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14B3-90E1-4E86-98C3-5AA82609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83099-3921-48DA-8AF7-BEA3477FE6A4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14B3-90E1-4E86-98C3-5AA82609D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CMA logo white.png"/>
          <p:cNvPicPr>
            <a:picLocks noChangeAspect="1"/>
          </p:cNvPicPr>
          <p:nvPr userDrawn="1"/>
        </p:nvPicPr>
        <p:blipFill>
          <a:blip r:embed="rId8" cstate="print"/>
          <a:srcRect l="71837"/>
          <a:stretch>
            <a:fillRect/>
          </a:stretch>
        </p:blipFill>
        <p:spPr bwMode="auto">
          <a:xfrm>
            <a:off x="8096250" y="0"/>
            <a:ext cx="10477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Triangle 6"/>
          <p:cNvSpPr/>
          <p:nvPr userDrawn="1"/>
        </p:nvSpPr>
        <p:spPr>
          <a:xfrm>
            <a:off x="0" y="2209800"/>
            <a:ext cx="9144000" cy="4648200"/>
          </a:xfrm>
          <a:prstGeom prst="rtTriangle">
            <a:avLst/>
          </a:prstGeom>
          <a:gradFill flip="none" rotWithShape="1">
            <a:gsLst>
              <a:gs pos="100000">
                <a:schemeClr val="tx1">
                  <a:lumMod val="50000"/>
                  <a:alpha val="25000"/>
                </a:schemeClr>
              </a:gs>
              <a:gs pos="38000">
                <a:schemeClr val="bg1"/>
              </a:gs>
            </a:gsLst>
            <a:lin ang="138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>
              <a:defRPr/>
            </a:pPr>
            <a:endParaRPr lang="en-US" kern="1200">
              <a:solidFill>
                <a:prstClr val="white"/>
              </a:solidFill>
              <a:latin typeface="Gill Sans MT"/>
              <a:ea typeface="+mn-ea"/>
              <a:cs typeface="+mn-cs"/>
            </a:endParaRPr>
          </a:p>
        </p:txBody>
      </p: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30580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1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  <a:cs typeface="Gill Sans MT" pitchFamily="34" charset="0"/>
              </a:defRPr>
            </a:lvl1pPr>
          </a:lstStyle>
          <a:p>
            <a:pPr defTabSz="457200" rtl="0">
              <a:defRPr/>
            </a:pPr>
            <a:fld id="{7A70D1ED-51C1-4629-B5EA-D73F4FAAA992}" type="datetime1">
              <a:rPr lang="en-US" kern="120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</a:rPr>
              <a:pPr defTabSz="457200" rtl="0">
                <a:defRPr/>
              </a:pPr>
              <a:t>5/9/2011</a:t>
            </a:fld>
            <a:endParaRPr lang="en-US" kern="1200" dirty="0">
              <a:solidFill>
                <a:prstClr val="black">
                  <a:lumMod val="75000"/>
                  <a:lumOff val="25000"/>
                </a:prstClr>
              </a:solidFill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/>
  <p:txStyles>
    <p:titleStyle>
      <a:lvl1pPr algn="l" defTabSz="457200" rtl="0" fontAlgn="base">
        <a:spcBef>
          <a:spcPct val="0"/>
        </a:spcBef>
        <a:spcAft>
          <a:spcPct val="0"/>
        </a:spcAft>
        <a:defRPr sz="3200" i="1" kern="1200">
          <a:solidFill>
            <a:srgbClr val="404040"/>
          </a:solidFill>
          <a:latin typeface="Gill Sans MT" pitchFamily="34" charset="0"/>
          <a:ea typeface="Gill Sans MT" pitchFamily="34" charset="0"/>
          <a:cs typeface="Gill Sans MT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3200" i="1">
          <a:solidFill>
            <a:srgbClr val="404040"/>
          </a:solidFill>
          <a:latin typeface="Gill Sans MT" pitchFamily="34" charset="0"/>
          <a:ea typeface="Gill Sans MT" pitchFamily="34" charset="0"/>
          <a:cs typeface="Gill Sans MT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 i="1">
          <a:solidFill>
            <a:srgbClr val="404040"/>
          </a:solidFill>
          <a:latin typeface="Gill Sans MT" pitchFamily="34" charset="0"/>
          <a:ea typeface="Gill Sans MT" pitchFamily="34" charset="0"/>
          <a:cs typeface="Gill Sans MT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 i="1">
          <a:solidFill>
            <a:srgbClr val="404040"/>
          </a:solidFill>
          <a:latin typeface="Gill Sans MT" pitchFamily="34" charset="0"/>
          <a:ea typeface="Gill Sans MT" pitchFamily="34" charset="0"/>
          <a:cs typeface="Gill Sans MT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 i="1">
          <a:solidFill>
            <a:srgbClr val="404040"/>
          </a:solidFill>
          <a:latin typeface="Gill Sans MT" pitchFamily="34" charset="0"/>
          <a:ea typeface="Gill Sans MT" pitchFamily="34" charset="0"/>
          <a:cs typeface="Gill Sans MT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i="1">
          <a:solidFill>
            <a:srgbClr val="404040"/>
          </a:solidFill>
          <a:latin typeface="Gill Sans MT" pitchFamily="34" charset="0"/>
          <a:ea typeface="Gill Sans MT" pitchFamily="34" charset="0"/>
          <a:cs typeface="Gill Sans MT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i="1">
          <a:solidFill>
            <a:srgbClr val="404040"/>
          </a:solidFill>
          <a:latin typeface="Gill Sans MT" pitchFamily="34" charset="0"/>
          <a:ea typeface="Gill Sans MT" pitchFamily="34" charset="0"/>
          <a:cs typeface="Gill Sans MT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i="1">
          <a:solidFill>
            <a:srgbClr val="404040"/>
          </a:solidFill>
          <a:latin typeface="Gill Sans MT" pitchFamily="34" charset="0"/>
          <a:ea typeface="Gill Sans MT" pitchFamily="34" charset="0"/>
          <a:cs typeface="Gill Sans MT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i="1">
          <a:solidFill>
            <a:srgbClr val="404040"/>
          </a:solidFill>
          <a:latin typeface="Gill Sans MT" pitchFamily="34" charset="0"/>
          <a:ea typeface="Gill Sans MT" pitchFamily="34" charset="0"/>
          <a:cs typeface="Gill Sans MT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i="1" kern="1200">
          <a:solidFill>
            <a:srgbClr val="404040"/>
          </a:solidFill>
          <a:latin typeface="Gill Sans MT" pitchFamily="34" charset="0"/>
          <a:ea typeface="Gill Sans MT" pitchFamily="34" charset="0"/>
          <a:cs typeface="Gill Sans MT" pitchFamily="34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400" i="1" kern="1200">
          <a:solidFill>
            <a:srgbClr val="404040"/>
          </a:solidFill>
          <a:latin typeface="Gill Sans MT" pitchFamily="34" charset="0"/>
          <a:ea typeface="Gill Sans MT" pitchFamily="34" charset="0"/>
          <a:cs typeface="Gill Sans MT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000" i="1" kern="1200">
          <a:solidFill>
            <a:srgbClr val="404040"/>
          </a:solidFill>
          <a:latin typeface="Gill Sans MT" pitchFamily="34" charset="0"/>
          <a:ea typeface="Gill Sans MT" pitchFamily="34" charset="0"/>
          <a:cs typeface="Gill Sans MT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i="1" kern="1200">
          <a:solidFill>
            <a:srgbClr val="404040"/>
          </a:solidFill>
          <a:latin typeface="Gill Sans MT" pitchFamily="34" charset="0"/>
          <a:ea typeface="Gill Sans MT" pitchFamily="34" charset="0"/>
          <a:cs typeface="Gill Sans MT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i="1" kern="1200">
          <a:solidFill>
            <a:schemeClr val="tx1"/>
          </a:solidFill>
          <a:latin typeface="Gill Sans Light"/>
          <a:ea typeface="Gill Sans Light"/>
          <a:cs typeface="Gill Sans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0" descr="iStock_000002558914Small2.jpg"/>
          <p:cNvPicPr>
            <a:picLocks noChangeAspect="1"/>
          </p:cNvPicPr>
          <p:nvPr/>
        </p:nvPicPr>
        <p:blipFill>
          <a:blip r:embed="rId2" cstate="print"/>
          <a:srcRect r="1074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Triangle 6"/>
          <p:cNvSpPr/>
          <p:nvPr/>
        </p:nvSpPr>
        <p:spPr>
          <a:xfrm>
            <a:off x="0" y="2362200"/>
            <a:ext cx="9144000" cy="4648200"/>
          </a:xfrm>
          <a:prstGeom prst="rtTriangle">
            <a:avLst/>
          </a:prstGeom>
          <a:gradFill flip="none" rotWithShape="1">
            <a:gsLst>
              <a:gs pos="100000">
                <a:schemeClr val="tx1">
                  <a:lumMod val="50000"/>
                  <a:alpha val="25000"/>
                </a:schemeClr>
              </a:gs>
              <a:gs pos="38000">
                <a:schemeClr val="bg1"/>
              </a:gs>
            </a:gsLst>
            <a:lin ang="138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4648200"/>
            <a:ext cx="5181600" cy="7842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500" b="1" dirty="0" smtClean="0">
                <a:solidFill>
                  <a:srgbClr val="404040"/>
                </a:solidFill>
                <a:latin typeface="GE Dinar One Light" pitchFamily="18" charset="-78"/>
                <a:ea typeface="GE Dinar One Light" pitchFamily="18" charset="-78"/>
                <a:cs typeface="AL-Mohanad Bold" pitchFamily="2" charset="-78"/>
              </a:rPr>
              <a:t>حوكمة الشركات العائلية</a:t>
            </a:r>
            <a:endParaRPr lang="en-US" sz="3500" b="1" dirty="0">
              <a:solidFill>
                <a:srgbClr val="404040"/>
              </a:solidFill>
              <a:latin typeface="GE Dinar One Light" pitchFamily="18" charset="-78"/>
              <a:ea typeface="GE Dinar One Light" pitchFamily="18" charset="-78"/>
              <a:cs typeface="AL-Mohanad Bold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984750"/>
            <a:ext cx="5095875" cy="18732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endParaRPr lang="en-US" sz="1600" dirty="0" smtClean="0">
              <a:solidFill>
                <a:schemeClr val="accent1">
                  <a:lumMod val="50000"/>
                </a:schemeClr>
              </a:solidFill>
              <a:cs typeface="AL-Mohanad" pitchFamily="2" charset="-78"/>
            </a:endParaRPr>
          </a:p>
          <a:p>
            <a:pPr algn="ctr">
              <a:lnSpc>
                <a:spcPct val="150000"/>
              </a:lnSpc>
              <a:defRPr/>
            </a:pPr>
            <a:endParaRPr lang="en-US" sz="1600" dirty="0" smtClean="0">
              <a:solidFill>
                <a:schemeClr val="accent1">
                  <a:lumMod val="50000"/>
                </a:schemeClr>
              </a:solidFill>
              <a:cs typeface="AL-Mohanad" pitchFamily="2" charset="-78"/>
            </a:endParaRPr>
          </a:p>
          <a:p>
            <a:pPr algn="ctr">
              <a:lnSpc>
                <a:spcPct val="150000"/>
              </a:lnSpc>
              <a:defRPr/>
            </a:pPr>
            <a:endParaRPr lang="en-US" sz="1600" dirty="0" smtClean="0">
              <a:solidFill>
                <a:schemeClr val="accent1">
                  <a:lumMod val="50000"/>
                </a:schemeClr>
              </a:solidFill>
              <a:cs typeface="AL-Mohanad" pitchFamily="2" charset="-78"/>
            </a:endParaRPr>
          </a:p>
          <a:p>
            <a:pPr algn="ctr">
              <a:lnSpc>
                <a:spcPct val="150000"/>
              </a:lnSpc>
              <a:defRPr/>
            </a:pPr>
            <a:endParaRPr lang="en-US" sz="1600" dirty="0" smtClean="0">
              <a:solidFill>
                <a:schemeClr val="accent1">
                  <a:lumMod val="50000"/>
                </a:schemeClr>
              </a:solidFill>
              <a:cs typeface="AL-Mohanad" pitchFamily="2" charset="-78"/>
            </a:endParaRPr>
          </a:p>
          <a:p>
            <a:pPr algn="ctr">
              <a:lnSpc>
                <a:spcPct val="150000"/>
              </a:lnSpc>
              <a:defRPr/>
            </a:pPr>
            <a:endParaRPr lang="en-US" sz="1600" dirty="0" smtClean="0">
              <a:solidFill>
                <a:schemeClr val="accent1">
                  <a:lumMod val="50000"/>
                </a:schemeClr>
              </a:solidFill>
              <a:cs typeface="AL-Mohanad" pitchFamily="2" charset="-78"/>
            </a:endParaRPr>
          </a:p>
          <a:p>
            <a:pPr algn="ctr">
              <a:lnSpc>
                <a:spcPct val="150000"/>
              </a:lnSpc>
              <a:defRPr/>
            </a:pPr>
            <a:endParaRPr lang="en-US" sz="1600" dirty="0" smtClean="0">
              <a:solidFill>
                <a:schemeClr val="accent1">
                  <a:lumMod val="50000"/>
                </a:schemeClr>
              </a:solidFill>
              <a:cs typeface="AL-Mohanad" pitchFamily="2" charset="-78"/>
            </a:endParaRPr>
          </a:p>
          <a:p>
            <a:pPr algn="ctr">
              <a:lnSpc>
                <a:spcPct val="150000"/>
              </a:lnSpc>
              <a:defRPr/>
            </a:pPr>
            <a:r>
              <a:rPr lang="ar-SA" sz="1600" dirty="0" smtClean="0">
                <a:solidFill>
                  <a:schemeClr val="accent1">
                    <a:lumMod val="50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ملتقى الحوكمة في الشركات العائلية</a:t>
            </a:r>
            <a:endParaRPr lang="ar-SA" sz="1600" dirty="0">
              <a:solidFill>
                <a:schemeClr val="accent1">
                  <a:lumMod val="50000"/>
                </a:schemeClr>
              </a:solidFill>
              <a:latin typeface="GE Dinar One Light" pitchFamily="18" charset="-78"/>
              <a:ea typeface="GE Dinar One Light" pitchFamily="18" charset="-78"/>
              <a:cs typeface="AL-Mohanad" pitchFamily="2" charset="-78"/>
            </a:endParaRPr>
          </a:p>
          <a:p>
            <a:pPr algn="ctr">
              <a:lnSpc>
                <a:spcPct val="150000"/>
              </a:lnSpc>
              <a:defRPr/>
            </a:pPr>
            <a:r>
              <a:rPr lang="ar-SA" sz="1400" dirty="0" smtClean="0">
                <a:solidFill>
                  <a:schemeClr val="accent1">
                    <a:lumMod val="50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10</a:t>
            </a:r>
            <a:r>
              <a:rPr lang="ar-SA" sz="1600" dirty="0" smtClean="0">
                <a:solidFill>
                  <a:schemeClr val="accent1">
                    <a:lumMod val="50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 مايو </a:t>
            </a:r>
            <a:r>
              <a:rPr lang="ar-SA" sz="1400" dirty="0">
                <a:solidFill>
                  <a:schemeClr val="accent1">
                    <a:lumMod val="50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2011</a:t>
            </a:r>
            <a:r>
              <a:rPr lang="ar-SA" sz="1600" dirty="0">
                <a:solidFill>
                  <a:schemeClr val="accent1">
                    <a:lumMod val="50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م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GE Dinar One Light" pitchFamily="18" charset="-78"/>
              <a:ea typeface="GE Dinar One Light" pitchFamily="18" charset="-78"/>
              <a:cs typeface="AL-Mohanad" pitchFamily="2" charset="-78"/>
            </a:endParaRPr>
          </a:p>
          <a:p>
            <a:pPr algn="ctr">
              <a:lnSpc>
                <a:spcPct val="150000"/>
              </a:lnSpc>
              <a:defRPr/>
            </a:pPr>
            <a:endParaRPr lang="en-US" sz="4000" dirty="0">
              <a:cs typeface="AL-Mohanad" pitchFamily="2" charset="-78"/>
            </a:endParaRPr>
          </a:p>
          <a:p>
            <a:pPr algn="ctr">
              <a:lnSpc>
                <a:spcPct val="150000"/>
              </a:lnSpc>
              <a:defRPr/>
            </a:pPr>
            <a:endParaRPr lang="hi-IN" sz="4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r>
              <a:rPr lang="ar-SA" sz="3600" b="1" i="0" dirty="0" smtClean="0">
                <a:cs typeface="AL-Mohanad" pitchFamily="2" charset="-78"/>
              </a:rPr>
              <a:t>كيف يمكن الحد من هذه المخاطر ؟</a:t>
            </a:r>
          </a:p>
          <a:p>
            <a:pPr algn="ctr" rtl="1">
              <a:buNone/>
            </a:pPr>
            <a:endParaRPr lang="ar-SA" sz="3600" b="1" i="0" dirty="0" smtClean="0">
              <a:cs typeface="AL-Mohanad" pitchFamily="2" charset="-78"/>
            </a:endParaRPr>
          </a:p>
          <a:p>
            <a:pPr algn="ctr" rtl="1">
              <a:buNone/>
            </a:pPr>
            <a:endParaRPr lang="ar-SA" sz="3600" b="1" i="0" dirty="0" smtClean="0">
              <a:cs typeface="AL-Mohanad" pitchFamily="2" charset="-78"/>
            </a:endParaRPr>
          </a:p>
        </p:txBody>
      </p:sp>
      <p:sp>
        <p:nvSpPr>
          <p:cNvPr id="5" name="Bevel 4"/>
          <p:cNvSpPr/>
          <p:nvPr/>
        </p:nvSpPr>
        <p:spPr>
          <a:xfrm>
            <a:off x="457200" y="304800"/>
            <a:ext cx="76200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spcBef>
                <a:spcPct val="0"/>
              </a:spcBef>
              <a:defRPr/>
            </a:pPr>
            <a:r>
              <a:rPr lang="ar-SA" sz="3200" dirty="0" smtClean="0">
                <a:solidFill>
                  <a:schemeClr val="bg1"/>
                </a:solidFill>
                <a:cs typeface="AL-Mohanad Bold" pitchFamily="2" charset="-78"/>
              </a:rPr>
              <a:t>مخاطر تواجهها الشركات العائلية</a:t>
            </a:r>
            <a:endParaRPr lang="en-US" sz="3200" dirty="0">
              <a:solidFill>
                <a:schemeClr val="bg1"/>
              </a:solidFill>
              <a:cs typeface="AL-Mohanad Bold" pitchFamily="2" charset="-78"/>
            </a:endParaRPr>
          </a:p>
        </p:txBody>
      </p:sp>
      <p:cxnSp>
        <p:nvCxnSpPr>
          <p:cNvPr id="7" name="Elbow Connector 6"/>
          <p:cNvCxnSpPr>
            <a:endCxn id="13" idx="0"/>
          </p:cNvCxnSpPr>
          <p:nvPr/>
        </p:nvCxnSpPr>
        <p:spPr>
          <a:xfrm rot="16200000" flipH="1">
            <a:off x="4857750" y="2381250"/>
            <a:ext cx="1752600" cy="1714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34000" y="4114800"/>
            <a:ext cx="2514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buNone/>
            </a:pPr>
            <a:r>
              <a:rPr lang="ar-SA" sz="2800" b="1" u="sng" dirty="0" smtClean="0">
                <a:cs typeface="AL-Mohanad" pitchFamily="2" charset="-78"/>
              </a:rPr>
              <a:t>الخيار الأول: </a:t>
            </a:r>
          </a:p>
          <a:p>
            <a:pPr algn="ctr" rtl="1">
              <a:buNone/>
            </a:pPr>
            <a:r>
              <a:rPr lang="ar-SA" sz="2800" b="1" dirty="0" smtClean="0">
                <a:cs typeface="AL-Mohanad" pitchFamily="2" charset="-78"/>
              </a:rPr>
              <a:t>التطبيق الاختياري</a:t>
            </a:r>
          </a:p>
          <a:p>
            <a:pPr algn="ctr" rtl="1">
              <a:buNone/>
            </a:pPr>
            <a:r>
              <a:rPr lang="ar-SA" sz="2800" b="1" dirty="0" smtClean="0">
                <a:cs typeface="AL-Mohanad" pitchFamily="2" charset="-78"/>
              </a:rPr>
              <a:t> لمبادئ الحوكمة</a:t>
            </a:r>
            <a:endParaRPr lang="en-US" sz="2800" b="1" dirty="0" smtClean="0">
              <a:cs typeface="AL-Mohanad" pitchFamily="2" charset="-78"/>
            </a:endParaRP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4114800"/>
            <a:ext cx="259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800" b="1" u="sng" dirty="0" smtClean="0">
                <a:cs typeface="AL-Mohanad" pitchFamily="2" charset="-78"/>
              </a:rPr>
              <a:t>الخيار الثاني:</a:t>
            </a:r>
          </a:p>
          <a:p>
            <a:pPr algn="ctr"/>
            <a:r>
              <a:rPr lang="ar-SA" sz="2800" b="1" dirty="0" smtClean="0">
                <a:cs typeface="AL-Mohanad" pitchFamily="2" charset="-78"/>
              </a:rPr>
              <a:t>تحويل الشكل القانوني إلى شركة مساهمة</a:t>
            </a:r>
            <a:endParaRPr lang="en-US" sz="2800" b="1" dirty="0" smtClean="0">
              <a:cs typeface="AL-Mohanad" pitchFamily="2" charset="-78"/>
            </a:endParaRPr>
          </a:p>
        </p:txBody>
      </p:sp>
      <p:cxnSp>
        <p:nvCxnSpPr>
          <p:cNvPr id="17" name="Elbow Connector 16"/>
          <p:cNvCxnSpPr/>
          <p:nvPr/>
        </p:nvCxnSpPr>
        <p:spPr>
          <a:xfrm rot="5400000">
            <a:off x="2514600" y="2362200"/>
            <a:ext cx="1752600" cy="1752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evel 2"/>
          <p:cNvSpPr/>
          <p:nvPr/>
        </p:nvSpPr>
        <p:spPr>
          <a:xfrm>
            <a:off x="533400" y="304800"/>
            <a:ext cx="76200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sz="3200" dirty="0" smtClean="0">
                <a:solidFill>
                  <a:schemeClr val="bg1"/>
                </a:solidFill>
                <a:cs typeface="AL-Mohanad Bold" pitchFamily="2" charset="-78"/>
              </a:rPr>
              <a:t>عناصر الحوكمة في الشركات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Content Placeholder 18"/>
          <p:cNvSpPr txBox="1">
            <a:spLocks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 Bold" pitchFamily="2" charset="-78"/>
              </a:rPr>
              <a:t> الشركة المساهمة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AL-Mohanad Bold" pitchFamily="2" charset="-78"/>
            </a:endParaRPr>
          </a:p>
        </p:txBody>
      </p:sp>
      <p:sp>
        <p:nvSpPr>
          <p:cNvPr id="5" name="Content Placeholder 19"/>
          <p:cNvSpPr txBox="1">
            <a:spLocks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 Bold" pitchFamily="2" charset="-78"/>
              </a:rPr>
              <a:t>الشركة العائلية</a:t>
            </a: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AL-Mohanad Bold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172200" y="2209800"/>
            <a:ext cx="1219200" cy="838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  <a:cs typeface="AL-Mohanad Bold" pitchFamily="2" charset="-78"/>
              </a:rPr>
              <a:t>جمعية العائلة (الملاك)</a:t>
            </a:r>
            <a:endParaRPr lang="en-US" dirty="0">
              <a:solidFill>
                <a:schemeClr val="tx1"/>
              </a:solidFill>
              <a:cs typeface="AL-Mohanad Bold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72200" y="4495800"/>
            <a:ext cx="1219200" cy="838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  <a:cs typeface="AL-Mohanad Bold" pitchFamily="2" charset="-78"/>
              </a:rPr>
              <a:t>الإدارة التنفيذية</a:t>
            </a:r>
            <a:endParaRPr lang="en-US" dirty="0">
              <a:solidFill>
                <a:schemeClr val="tx1"/>
              </a:solidFill>
              <a:cs typeface="AL-Mohanad Bold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172200" y="3429000"/>
            <a:ext cx="1219200" cy="838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1600" dirty="0" smtClean="0">
                <a:solidFill>
                  <a:schemeClr val="tx1"/>
                </a:solidFill>
                <a:cs typeface="AL-Mohanad Bold" pitchFamily="2" charset="-78"/>
              </a:rPr>
              <a:t>مجلس  الإدارة / مجلس المديرين</a:t>
            </a:r>
            <a:endParaRPr lang="en-US" sz="1600" dirty="0">
              <a:solidFill>
                <a:schemeClr val="tx1"/>
              </a:solidFill>
              <a:cs typeface="AL-Mohanad Bold" pitchFamily="2" charset="-78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6705600" y="3124200"/>
            <a:ext cx="152400" cy="152400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6705600" y="4267200"/>
            <a:ext cx="152400" cy="152400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905000" y="2209800"/>
            <a:ext cx="1219200" cy="838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  <a:cs typeface="AL-Mohanad Bold" pitchFamily="2" charset="-78"/>
              </a:rPr>
              <a:t>المساهمين</a:t>
            </a:r>
            <a:endParaRPr lang="en-US" dirty="0">
              <a:solidFill>
                <a:schemeClr val="tx1"/>
              </a:solidFill>
              <a:cs typeface="AL-Mohanad Bold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905000" y="4495800"/>
            <a:ext cx="1219200" cy="838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  <a:cs typeface="AL-Mohanad Bold" pitchFamily="2" charset="-78"/>
              </a:rPr>
              <a:t>الإدارة التنفيذية</a:t>
            </a:r>
            <a:endParaRPr lang="en-US" dirty="0">
              <a:solidFill>
                <a:schemeClr val="tx1"/>
              </a:solidFill>
              <a:cs typeface="AL-Mohanad Bold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05000" y="3352800"/>
            <a:ext cx="1219200" cy="838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  <a:cs typeface="AL-Mohanad Bold" pitchFamily="2" charset="-78"/>
              </a:rPr>
              <a:t>مجلس الإدارة</a:t>
            </a:r>
            <a:endParaRPr lang="en-US" dirty="0">
              <a:solidFill>
                <a:schemeClr val="tx1"/>
              </a:solidFill>
              <a:cs typeface="AL-Mohanad Bold" pitchFamily="2" charset="-78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2438400" y="3124200"/>
            <a:ext cx="152400" cy="152400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2438400" y="4267200"/>
            <a:ext cx="152400" cy="152400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696200" y="2209800"/>
            <a:ext cx="1219200" cy="838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  <a:cs typeface="AL-Mohanad Bold" pitchFamily="2" charset="-78"/>
              </a:rPr>
              <a:t>مجلس العائلة</a:t>
            </a:r>
            <a:endParaRPr lang="en-US" dirty="0">
              <a:solidFill>
                <a:schemeClr val="tx1"/>
              </a:solidFill>
              <a:cs typeface="AL-Mohanad Bold" pitchFamily="2" charset="-78"/>
            </a:endParaRPr>
          </a:p>
        </p:txBody>
      </p:sp>
      <p:sp>
        <p:nvSpPr>
          <p:cNvPr id="17" name="Left Arrow 16"/>
          <p:cNvSpPr/>
          <p:nvPr/>
        </p:nvSpPr>
        <p:spPr>
          <a:xfrm>
            <a:off x="7467600" y="2590800"/>
            <a:ext cx="152400" cy="152400"/>
          </a:xfrm>
          <a:prstGeom prst="leftArrow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i-IN"/>
          </a:p>
        </p:txBody>
      </p:sp>
      <p:sp>
        <p:nvSpPr>
          <p:cNvPr id="18" name="Double Brace 17"/>
          <p:cNvSpPr/>
          <p:nvPr/>
        </p:nvSpPr>
        <p:spPr>
          <a:xfrm>
            <a:off x="7696200" y="3048000"/>
            <a:ext cx="1219200" cy="228600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accent2">
                    <a:lumMod val="75000"/>
                  </a:schemeClr>
                </a:solidFill>
                <a:cs typeface="AL-Mohanad" pitchFamily="2" charset="-78"/>
              </a:rPr>
              <a:t>ميثاق العائلة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AL-Mohanad" pitchFamily="2" charset="-78"/>
            </a:endParaRPr>
          </a:p>
        </p:txBody>
      </p:sp>
      <p:sp>
        <p:nvSpPr>
          <p:cNvPr id="19" name="Double Brace 18"/>
          <p:cNvSpPr/>
          <p:nvPr/>
        </p:nvSpPr>
        <p:spPr>
          <a:xfrm>
            <a:off x="609600" y="2514600"/>
            <a:ext cx="1219200" cy="228600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ar-SA" sz="1600" dirty="0" smtClean="0">
                <a:solidFill>
                  <a:schemeClr val="accent2">
                    <a:lumMod val="75000"/>
                  </a:schemeClr>
                </a:solidFill>
                <a:cs typeface="AL-Mohanad" pitchFamily="2" charset="-78"/>
              </a:rPr>
              <a:t>النظام الأساسي </a:t>
            </a:r>
            <a:endParaRPr lang="en-US" sz="1600" dirty="0">
              <a:solidFill>
                <a:schemeClr val="accent2">
                  <a:lumMod val="75000"/>
                </a:schemeClr>
              </a:solidFill>
              <a:cs typeface="AL-Mohanad" pitchFamily="2" charset="-78"/>
            </a:endParaRPr>
          </a:p>
        </p:txBody>
      </p:sp>
      <p:sp>
        <p:nvSpPr>
          <p:cNvPr id="20" name="Double Brace 19"/>
          <p:cNvSpPr/>
          <p:nvPr/>
        </p:nvSpPr>
        <p:spPr>
          <a:xfrm>
            <a:off x="4876800" y="2514600"/>
            <a:ext cx="1219200" cy="228600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ar-SA" sz="1600" dirty="0" smtClean="0">
                <a:solidFill>
                  <a:schemeClr val="accent2">
                    <a:lumMod val="75000"/>
                  </a:schemeClr>
                </a:solidFill>
                <a:cs typeface="AL-Mohanad" pitchFamily="2" charset="-78"/>
              </a:rPr>
              <a:t>النظام الأساسي </a:t>
            </a:r>
            <a:endParaRPr lang="en-US" sz="1600" dirty="0">
              <a:solidFill>
                <a:schemeClr val="accent2">
                  <a:lumMod val="75000"/>
                </a:schemeClr>
              </a:solidFill>
              <a:cs typeface="AL-Mohanad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vel 4"/>
          <p:cNvSpPr/>
          <p:nvPr/>
        </p:nvSpPr>
        <p:spPr>
          <a:xfrm>
            <a:off x="381000" y="304800"/>
            <a:ext cx="76200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spcBef>
                <a:spcPct val="0"/>
              </a:spcBef>
              <a:defRPr/>
            </a:pPr>
            <a:r>
              <a:rPr lang="ar-SA" sz="3200" dirty="0" smtClean="0">
                <a:cs typeface="AL-Mohanad Bold" pitchFamily="2" charset="-78"/>
              </a:rPr>
              <a:t> الخيار الأول: التطبيق الاختياري لمبادئ الحوكمة</a:t>
            </a:r>
            <a:endParaRPr lang="en-US" sz="3200" dirty="0">
              <a:solidFill>
                <a:schemeClr val="bg1"/>
              </a:solidFill>
              <a:cs typeface="AL-Mohanad Bold" pitchFamily="2" charset="-78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 bwMode="auto">
          <a:xfrm>
            <a:off x="533400" y="1219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ar-SA" sz="2400" b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تطبيق </a:t>
            </a:r>
            <a:r>
              <a:rPr kumimoji="0" lang="ar-SA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مبادئ الحوكمة </a:t>
            </a:r>
            <a:r>
              <a:rPr kumimoji="0" lang="ar-SA" sz="2400" b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بشكل اختياري للشركات العائلية قد يعد حلاً للحد من المخاطر.</a:t>
            </a:r>
          </a:p>
          <a:p>
            <a:pPr marL="342900" marR="0" lvl="0" indent="-342900" algn="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ar-SA" sz="2400" b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تبني مبادئ الحوكمة وتطبيق قواعدها يجب أن يكون مبني على القناعة التامة.</a:t>
            </a:r>
          </a:p>
          <a:p>
            <a:pPr marL="342900" marR="0" lvl="0" indent="-342900" algn="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SA" sz="2800" b="0" i="1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Gill Sans MT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2667000"/>
          <a:ext cx="8686800" cy="395729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948569"/>
                <a:gridCol w="2738231"/>
              </a:tblGrid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SA" b="1" dirty="0" smtClean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لائحة حوكمة الشركات الصادرة عن هيئة السوق المالية</a:t>
                      </a:r>
                      <a:endParaRPr lang="en-US" b="1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r"/>
                      <a:r>
                        <a:rPr lang="ar-SA" sz="1800" dirty="0" smtClean="0">
                          <a:cs typeface="AL-Mohanad" pitchFamily="2" charset="-78"/>
                        </a:rPr>
                        <a:t>المادة الثالثة</a:t>
                      </a:r>
                      <a:r>
                        <a:rPr lang="ar-SA" sz="1800" baseline="0" dirty="0" smtClean="0">
                          <a:cs typeface="AL-Mohanad" pitchFamily="2" charset="-78"/>
                        </a:rPr>
                        <a:t> إلى المادة السابعة: ”حقوق المساهمين والجمعية العامة“ </a:t>
                      </a:r>
                    </a:p>
                    <a:p>
                      <a:pPr algn="r"/>
                      <a:r>
                        <a:rPr lang="ar-SA" sz="1800" dirty="0" smtClean="0">
                          <a:cs typeface="AL-Mohanad" pitchFamily="2" charset="-78"/>
                        </a:rPr>
                        <a:t>المادة الثانية عشرة: </a:t>
                      </a:r>
                      <a:r>
                        <a:rPr lang="ar-SA" sz="1800" baseline="0" dirty="0" smtClean="0">
                          <a:cs typeface="AL-Mohanad" pitchFamily="2" charset="-78"/>
                        </a:rPr>
                        <a:t> ”تكوين مجلس الادارة“ </a:t>
                      </a:r>
                      <a:endParaRPr lang="en-US" sz="1800" dirty="0">
                        <a:cs typeface="AL-Mohanad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i="0" dirty="0" smtClean="0">
                          <a:cs typeface="AL-Mohanad" pitchFamily="2" charset="-78"/>
                        </a:rPr>
                        <a:t>فصل الملكية</a:t>
                      </a:r>
                      <a:r>
                        <a:rPr lang="ar-SA" sz="1800" i="0" baseline="0" dirty="0" smtClean="0">
                          <a:cs typeface="AL-Mohanad" pitchFamily="2" charset="-78"/>
                        </a:rPr>
                        <a:t> عن الإدارة</a:t>
                      </a:r>
                      <a:endParaRPr lang="en-US" sz="1800" i="0" dirty="0">
                        <a:cs typeface="AL-Mohana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7968">
                <a:tc>
                  <a:txBody>
                    <a:bodyPr/>
                    <a:lstStyle/>
                    <a:p>
                      <a:pPr algn="r"/>
                      <a:r>
                        <a:rPr lang="ar-SA" sz="1800" dirty="0" smtClean="0">
                          <a:cs typeface="AL-Mohanad" pitchFamily="2" charset="-78"/>
                        </a:rPr>
                        <a:t>المادة الحادية عشرة:  ”مسئوليات مجلس الإدارة“</a:t>
                      </a:r>
                    </a:p>
                    <a:p>
                      <a:pPr algn="r"/>
                      <a:r>
                        <a:rPr lang="ar-SA" sz="1800" dirty="0" smtClean="0">
                          <a:cs typeface="AL-Mohanad" pitchFamily="2" charset="-78"/>
                        </a:rPr>
                        <a:t>المادة الثالثة عشرة: “لجان مجلس الإدارة واستقلاليتها“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800" i="0" dirty="0" smtClean="0">
                          <a:cs typeface="AL-Mohanad" pitchFamily="2" charset="-78"/>
                        </a:rPr>
                        <a:t>تحديد الصلاحيات</a:t>
                      </a:r>
                      <a:endParaRPr lang="en-US" sz="1800" i="0" dirty="0">
                        <a:cs typeface="AL-Mohana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21616">
                <a:tc>
                  <a:txBody>
                    <a:bodyPr/>
                    <a:lstStyle/>
                    <a:p>
                      <a:pPr algn="r"/>
                      <a:r>
                        <a:rPr lang="ar-SA" sz="1800" dirty="0" smtClean="0">
                          <a:cs typeface="AL-Mohanad" pitchFamily="2" charset="-78"/>
                        </a:rPr>
                        <a:t>المادة</a:t>
                      </a:r>
                      <a:r>
                        <a:rPr lang="ar-SA" sz="1800" baseline="0" dirty="0" smtClean="0">
                          <a:cs typeface="AL-Mohanad" pitchFamily="2" charset="-78"/>
                        </a:rPr>
                        <a:t> الثانية عشرة (الفقرة هـ): استقلال عضوين أو ثلث مجلس الإدارة أيهما أكثر</a:t>
                      </a:r>
                      <a:endParaRPr lang="en-US" sz="1800" dirty="0">
                        <a:cs typeface="AL-Mohanad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800" i="0" dirty="0" smtClean="0">
                          <a:cs typeface="AL-Mohanad" pitchFamily="2" charset="-78"/>
                        </a:rPr>
                        <a:t>دخول عناصر جديدة من خارج العائلة</a:t>
                      </a:r>
                      <a:endParaRPr lang="en-US" sz="1800" i="0" dirty="0">
                        <a:cs typeface="AL-Mohana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9064">
                <a:tc>
                  <a:txBody>
                    <a:bodyPr/>
                    <a:lstStyle/>
                    <a:p>
                      <a:pPr algn="r"/>
                      <a:r>
                        <a:rPr lang="ar-SA" sz="1800" dirty="0" smtClean="0">
                          <a:cs typeface="AL-Mohanad" pitchFamily="2" charset="-78"/>
                        </a:rPr>
                        <a:t>المادة الثامنة عشرة:</a:t>
                      </a:r>
                      <a:r>
                        <a:rPr lang="ar-SA" sz="1800" baseline="0" dirty="0" smtClean="0">
                          <a:cs typeface="AL-Mohanad" pitchFamily="2" charset="-78"/>
                        </a:rPr>
                        <a:t> </a:t>
                      </a:r>
                      <a:r>
                        <a:rPr lang="ar-SA" sz="1800" dirty="0" smtClean="0">
                          <a:cs typeface="AL-Mohanad" pitchFamily="2" charset="-78"/>
                        </a:rPr>
                        <a:t>”تعارض المصالح في مجلس الادارة“</a:t>
                      </a:r>
                      <a:endParaRPr lang="en-US" sz="1800" dirty="0">
                        <a:cs typeface="AL-Mohanad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800" i="0" dirty="0" smtClean="0">
                          <a:cs typeface="AL-Mohanad" pitchFamily="2" charset="-78"/>
                        </a:rPr>
                        <a:t>التعاملات</a:t>
                      </a:r>
                      <a:r>
                        <a:rPr lang="ar-SA" sz="1800" i="0" baseline="0" dirty="0" smtClean="0">
                          <a:cs typeface="AL-Mohanad" pitchFamily="2" charset="-78"/>
                        </a:rPr>
                        <a:t> مع الأطراف ذات العلاقة</a:t>
                      </a:r>
                      <a:endParaRPr lang="en-US" sz="1800" i="0" dirty="0">
                        <a:cs typeface="AL-Mohana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6512">
                <a:tc>
                  <a:txBody>
                    <a:bodyPr/>
                    <a:lstStyle/>
                    <a:p>
                      <a:pPr algn="r"/>
                      <a:r>
                        <a:rPr lang="ar-SA" sz="1800" dirty="0" smtClean="0">
                          <a:cs typeface="AL-Mohanad" pitchFamily="2" charset="-78"/>
                        </a:rPr>
                        <a:t>المادة الثامنة:</a:t>
                      </a:r>
                      <a:r>
                        <a:rPr lang="ar-SA" sz="1800" baseline="0" dirty="0" smtClean="0">
                          <a:cs typeface="AL-Mohanad" pitchFamily="2" charset="-78"/>
                        </a:rPr>
                        <a:t> ”سياسة الافصاح“</a:t>
                      </a:r>
                      <a:endParaRPr lang="ar-SA" sz="1800" dirty="0" smtClean="0">
                        <a:cs typeface="AL-Mohanad" pitchFamily="2" charset="-78"/>
                      </a:endParaRPr>
                    </a:p>
                    <a:p>
                      <a:pPr algn="r"/>
                      <a:r>
                        <a:rPr lang="ar-SA" sz="1800" dirty="0" smtClean="0">
                          <a:cs typeface="AL-Mohanad" pitchFamily="2" charset="-78"/>
                        </a:rPr>
                        <a:t>المادة التاسعة:  ”الافصاح في تقرير مجلس الادارة“</a:t>
                      </a:r>
                      <a:endParaRPr lang="en-US" sz="1800" dirty="0">
                        <a:cs typeface="AL-Mohanad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800" i="0" dirty="0" smtClean="0">
                          <a:cs typeface="AL-Mohanad" pitchFamily="2" charset="-78"/>
                        </a:rPr>
                        <a:t>الإفصاح والشفافية</a:t>
                      </a:r>
                      <a:endParaRPr lang="en-US" sz="1800" i="0" dirty="0">
                        <a:cs typeface="AL-Mohana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2152">
                <a:tc>
                  <a:txBody>
                    <a:bodyPr/>
                    <a:lstStyle/>
                    <a:p>
                      <a:pPr algn="r"/>
                      <a:r>
                        <a:rPr lang="ar-SA" sz="1800" dirty="0" smtClean="0">
                          <a:cs typeface="AL-Mohanad" pitchFamily="2" charset="-78"/>
                        </a:rPr>
                        <a:t>المادة السادسة:</a:t>
                      </a:r>
                      <a:r>
                        <a:rPr lang="ar-SA" sz="1800" baseline="0" dirty="0" smtClean="0">
                          <a:cs typeface="AL-Mohanad" pitchFamily="2" charset="-78"/>
                        </a:rPr>
                        <a:t>  ” حقوق التصويت“</a:t>
                      </a:r>
                      <a:endParaRPr lang="en-US" sz="1800" dirty="0">
                        <a:cs typeface="AL-Mohanad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800" i="0" dirty="0" smtClean="0">
                          <a:cs typeface="AL-Mohanad" pitchFamily="2" charset="-78"/>
                        </a:rPr>
                        <a:t>وضع آلية مكتوبة للتصويت</a:t>
                      </a:r>
                      <a:endParaRPr lang="en-US" sz="1800" i="0" dirty="0">
                        <a:cs typeface="AL-Mohana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evel 2"/>
          <p:cNvSpPr/>
          <p:nvPr/>
        </p:nvSpPr>
        <p:spPr>
          <a:xfrm>
            <a:off x="457200" y="304800"/>
            <a:ext cx="76200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spcBef>
                <a:spcPct val="0"/>
              </a:spcBef>
              <a:defRPr/>
            </a:pPr>
            <a:r>
              <a:rPr lang="ar-SA" sz="3200" dirty="0" smtClean="0">
                <a:cs typeface="AL-Mohanad Bold" pitchFamily="2" charset="-78"/>
              </a:rPr>
              <a:t> الخيار الثاني: تحويل الشكل القانوني إلى شركة مساهمة</a:t>
            </a:r>
            <a:endParaRPr lang="en-US" sz="3200" dirty="0">
              <a:solidFill>
                <a:schemeClr val="bg1"/>
              </a:solidFill>
              <a:cs typeface="AL-Mohanad Bold" pitchFamily="2" charset="-78"/>
            </a:endParaRPr>
          </a:p>
        </p:txBody>
      </p:sp>
      <p:sp>
        <p:nvSpPr>
          <p:cNvPr id="4" name="Content Placeholder 9"/>
          <p:cNvSpPr txBox="1">
            <a:spLocks/>
          </p:cNvSpPr>
          <p:nvPr/>
        </p:nvSpPr>
        <p:spPr bwMode="auto">
          <a:xfrm>
            <a:off x="228600" y="1066800"/>
            <a:ext cx="8001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algn="r" defTabSz="457200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tabLst>
                <a:tab pos="693738" algn="l"/>
              </a:tabLst>
              <a:defRPr/>
            </a:pPr>
            <a:endParaRPr lang="ar-SA" sz="2800" b="1" dirty="0" smtClean="0">
              <a:latin typeface="Gill Sans MT" pitchFamily="34" charset="0"/>
              <a:ea typeface="Gill Sans MT" pitchFamily="34" charset="0"/>
              <a:cs typeface="AL-Mohanad" pitchFamily="2" charset="-78"/>
            </a:endParaRPr>
          </a:p>
          <a:p>
            <a:pPr algn="r" defTabSz="457200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tabLst>
                <a:tab pos="693738" algn="l"/>
              </a:tabLst>
              <a:defRPr/>
            </a:pPr>
            <a:r>
              <a:rPr lang="ar-SA" sz="2800" b="1" dirty="0" smtClean="0">
                <a:latin typeface="Gill Sans MT" pitchFamily="34" charset="0"/>
                <a:ea typeface="Gill Sans MT" pitchFamily="34" charset="0"/>
                <a:cs typeface="AL-Mohanad" pitchFamily="2" charset="-78"/>
              </a:rPr>
              <a:t>عوامل يجب أن تؤخذ في الاعتبار حال اتخاذ القرار بتحويل الشركة الى شركة مساهمة عامة مدرجة :</a:t>
            </a:r>
          </a:p>
          <a:p>
            <a:pPr marL="742950" lvl="1" indent="-285750" algn="r" defTabSz="457200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SzPct val="77000"/>
              <a:buFont typeface="Wingdings" pitchFamily="2" charset="2"/>
              <a:buChar char="§"/>
              <a:defRPr/>
            </a:pPr>
            <a:r>
              <a:rPr lang="ar-SA" sz="2400" dirty="0" smtClean="0">
                <a:latin typeface="Gill Sans MT" pitchFamily="34" charset="0"/>
                <a:ea typeface="Gill Sans MT" pitchFamily="34" charset="0"/>
                <a:cs typeface="AL-Mohanad" pitchFamily="2" charset="-78"/>
              </a:rPr>
              <a:t>المحافظة على حقوق المساهمين والعدالة بينهم دون النظر إلى حجم ملكيتهم في الشركة. </a:t>
            </a:r>
          </a:p>
          <a:p>
            <a:pPr marL="742950" marR="0" lvl="1" indent="-285750" algn="r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77000"/>
              <a:buFont typeface="Wingdings" pitchFamily="2" charset="2"/>
              <a:buChar char="§"/>
              <a:tabLst/>
              <a:defRPr/>
            </a:pPr>
            <a:r>
              <a:rPr kumimoji="0" lang="ar-SA" sz="24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الإفصاح</a:t>
            </a:r>
            <a:r>
              <a:rPr kumimoji="0" lang="ar-SA" sz="24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 الفوري عن أي من التطورات الهامة والأحداث الجوهرية.</a:t>
            </a:r>
          </a:p>
          <a:p>
            <a:pPr marL="742950" marR="0" lvl="1" indent="-285750" algn="r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77000"/>
              <a:buFont typeface="Wingdings" pitchFamily="2" charset="2"/>
              <a:buChar char="§"/>
              <a:tabLst/>
              <a:defRPr/>
            </a:pPr>
            <a:r>
              <a:rPr lang="ar-SA" sz="2400" baseline="0" dirty="0" smtClean="0">
                <a:latin typeface="Gill Sans MT" pitchFamily="34" charset="0"/>
                <a:ea typeface="Gill Sans MT" pitchFamily="34" charset="0"/>
                <a:cs typeface="AL-Mohanad" pitchFamily="2" charset="-78"/>
              </a:rPr>
              <a:t>الإفصاح</a:t>
            </a:r>
            <a:r>
              <a:rPr lang="ar-SA" sz="2400" dirty="0" smtClean="0">
                <a:latin typeface="Gill Sans MT" pitchFamily="34" charset="0"/>
                <a:ea typeface="Gill Sans MT" pitchFamily="34" charset="0"/>
                <a:cs typeface="AL-Mohanad" pitchFamily="2" charset="-78"/>
              </a:rPr>
              <a:t> عن القوائم المالية المرحلية والسنوية وفي أوقات محددة.</a:t>
            </a:r>
          </a:p>
          <a:p>
            <a:pPr marL="742950" marR="0" lvl="1" indent="-285750" algn="r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77000"/>
              <a:buFont typeface="Wingdings" pitchFamily="2" charset="2"/>
              <a:buChar char="§"/>
              <a:tabLst/>
              <a:defRPr/>
            </a:pPr>
            <a:r>
              <a:rPr kumimoji="0" lang="ar-SA" sz="24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الالتزام متطلبات الإفصاح في تقرير مجلس الإدارة.</a:t>
            </a:r>
          </a:p>
          <a:p>
            <a:pPr marL="742950" marR="0" lvl="1" indent="-285750" algn="r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77000"/>
              <a:buFont typeface="Wingdings" pitchFamily="2" charset="2"/>
              <a:buChar char="§"/>
              <a:tabLst/>
              <a:defRPr/>
            </a:pPr>
            <a:r>
              <a:rPr lang="ar-SA" sz="2400" baseline="0" dirty="0" smtClean="0">
                <a:latin typeface="Gill Sans MT" pitchFamily="34" charset="0"/>
                <a:ea typeface="Gill Sans MT" pitchFamily="34" charset="0"/>
                <a:cs typeface="AL-Mohanad" pitchFamily="2" charset="-78"/>
              </a:rPr>
              <a:t>تحديد</a:t>
            </a:r>
            <a:r>
              <a:rPr lang="ar-SA" sz="2400" dirty="0" smtClean="0">
                <a:latin typeface="Gill Sans MT" pitchFamily="34" charset="0"/>
                <a:ea typeface="Gill Sans MT" pitchFamily="34" charset="0"/>
                <a:cs typeface="AL-Mohanad" pitchFamily="2" charset="-78"/>
              </a:rPr>
              <a:t> مسؤوليات وصلاحيات مجلس الإدارة والإدارة التنفيذية.</a:t>
            </a:r>
          </a:p>
          <a:p>
            <a:pPr marL="742950" marR="0" lvl="1" indent="-285750" algn="r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77000"/>
              <a:buFont typeface="Wingdings" pitchFamily="2" charset="2"/>
              <a:buChar char="§"/>
              <a:tabLst/>
              <a:defRPr/>
            </a:pPr>
            <a:r>
              <a:rPr kumimoji="0" lang="ar-SA" sz="24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ضوابط</a:t>
            </a:r>
            <a:r>
              <a:rPr kumimoji="0" lang="ar-SA" sz="24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 تتعلق بملكية وتداول الأسهم.</a:t>
            </a:r>
          </a:p>
          <a:p>
            <a:pPr marL="742950" marR="0" lvl="1" indent="-285750" algn="r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77000"/>
              <a:buFont typeface="Wingdings" pitchFamily="2" charset="2"/>
              <a:buChar char="§"/>
              <a:tabLst/>
              <a:defRPr/>
            </a:pPr>
            <a:r>
              <a:rPr lang="ar-SA" sz="2400" baseline="0" dirty="0" smtClean="0">
                <a:latin typeface="Gill Sans MT" pitchFamily="34" charset="0"/>
                <a:ea typeface="Gill Sans MT" pitchFamily="34" charset="0"/>
                <a:cs typeface="AL-Mohanad" pitchFamily="2" charset="-78"/>
              </a:rPr>
              <a:t>ضوابط تعاملات أعضاء مجلس الإدارة والإدارة التنفيذية كأطراف</a:t>
            </a:r>
            <a:r>
              <a:rPr lang="ar-SA" sz="2400" dirty="0" smtClean="0">
                <a:latin typeface="Gill Sans MT" pitchFamily="34" charset="0"/>
                <a:ea typeface="Gill Sans MT" pitchFamily="34" charset="0"/>
                <a:cs typeface="AL-Mohanad" pitchFamily="2" charset="-78"/>
              </a:rPr>
              <a:t> ذوي علاقة بالشركة.</a:t>
            </a:r>
          </a:p>
          <a:p>
            <a:pPr marL="742950" marR="0" lvl="1" indent="-285750" algn="r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77000"/>
              <a:buFont typeface="Wingdings" pitchFamily="2" charset="2"/>
              <a:buChar char="§"/>
              <a:tabLst/>
              <a:defRPr/>
            </a:pPr>
            <a:r>
              <a:rPr lang="ar-SA" sz="2400" dirty="0" smtClean="0">
                <a:latin typeface="Gill Sans MT" pitchFamily="34" charset="0"/>
                <a:ea typeface="Gill Sans MT" pitchFamily="34" charset="0"/>
                <a:cs typeface="AL-Mohanad" pitchFamily="2" charset="-78"/>
              </a:rPr>
              <a:t>تطوير ثقافة الالتزام والامتثال للمتطلبات النظامية في الشركة.</a:t>
            </a:r>
          </a:p>
          <a:p>
            <a:pPr marL="1143000" marR="0" lvl="2" indent="-228600" algn="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Gill Sans MT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vel 4"/>
          <p:cNvSpPr/>
          <p:nvPr/>
        </p:nvSpPr>
        <p:spPr>
          <a:xfrm>
            <a:off x="381000" y="304800"/>
            <a:ext cx="76200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spcBef>
                <a:spcPct val="0"/>
              </a:spcBef>
              <a:defRPr/>
            </a:pPr>
            <a:r>
              <a:rPr lang="ar-SA" sz="3200" dirty="0" smtClean="0">
                <a:cs typeface="AL-Mohanad Bold" pitchFamily="2" charset="-78"/>
              </a:rPr>
              <a:t> إدراج الشركة العائلية - الايجابيات</a:t>
            </a:r>
            <a:endParaRPr lang="en-US" sz="3200" dirty="0">
              <a:solidFill>
                <a:schemeClr val="bg1"/>
              </a:solidFill>
              <a:cs typeface="AL-Mohanad Bold" pitchFamily="2" charset="-78"/>
            </a:endParaRPr>
          </a:p>
        </p:txBody>
      </p:sp>
      <p:sp>
        <p:nvSpPr>
          <p:cNvPr id="6" name="Content Placeholder 9"/>
          <p:cNvSpPr txBox="1">
            <a:spLocks/>
          </p:cNvSpPr>
          <p:nvPr/>
        </p:nvSpPr>
        <p:spPr bwMode="auto">
          <a:xfrm>
            <a:off x="228600" y="15240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742950" marR="0" lvl="1" indent="-285750" algn="just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2300" b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تعزيز</a:t>
            </a:r>
            <a:r>
              <a:rPr kumimoji="0" lang="ar-SA" sz="2300" b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 قدرة الشركة على الاستمرار .</a:t>
            </a:r>
          </a:p>
          <a:p>
            <a:pPr marL="742950" marR="0" lvl="1" indent="-285750" algn="just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SA" sz="2300" noProof="0" dirty="0" smtClean="0">
                <a:solidFill>
                  <a:prstClr val="black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إمكانية </a:t>
            </a:r>
            <a:r>
              <a:rPr lang="ar-SA" sz="2300" noProof="0" dirty="0" err="1" smtClean="0">
                <a:solidFill>
                  <a:prstClr val="black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التخارج</a:t>
            </a:r>
            <a:r>
              <a:rPr lang="ar-SA" sz="2300" noProof="0" dirty="0" smtClean="0">
                <a:solidFill>
                  <a:prstClr val="black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 في </a:t>
            </a:r>
            <a:r>
              <a:rPr lang="ar-SA" sz="2300" dirty="0" smtClean="0">
                <a:solidFill>
                  <a:prstClr val="black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ظل ملكية أوراق  مالية تتمتع بالسيولة.</a:t>
            </a:r>
            <a:endParaRPr kumimoji="0" lang="ar-SA" sz="2300" b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AL-Mohanad" pitchFamily="2" charset="-78"/>
            </a:endParaRPr>
          </a:p>
          <a:p>
            <a:pPr marL="742950" marR="0" lvl="1" indent="-285750" algn="just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2300" b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دخول الشركة أسواق جديدة.</a:t>
            </a:r>
          </a:p>
          <a:p>
            <a:pPr marL="742950" marR="0" lvl="1" indent="-285750" algn="just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2300" b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زيادة القدرة التنافسية لدى الشركة.</a:t>
            </a:r>
          </a:p>
          <a:p>
            <a:pPr marL="742950" marR="0" lvl="1" indent="-285750" algn="just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2300" b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إيجاد قاعدة أكبر من العملاء والموردين للشركة.</a:t>
            </a:r>
          </a:p>
          <a:p>
            <a:pPr marL="742950" marR="0" lvl="1" indent="-285750" algn="just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2300" b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حصول الشركة على التسهيلات المصرفية. </a:t>
            </a:r>
          </a:p>
          <a:p>
            <a:pPr marL="742950" lvl="1" indent="-285750" algn="just" defTabSz="457200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SA" sz="2300" b="1" u="sng" dirty="0" smtClean="0">
                <a:solidFill>
                  <a:prstClr val="black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في ظل عدم وجود أي تعارض مع الأنظمة </a:t>
            </a:r>
            <a:r>
              <a:rPr kumimoji="0" lang="ar-SA" sz="2300" b="1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إدراج الشركة لا يلغي وجود ميثاق  العائلة.</a:t>
            </a:r>
          </a:p>
          <a:p>
            <a:pPr marL="342900" marR="0" lvl="0" indent="-342900" algn="r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ar-SA" sz="2000" b="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AL-Mohanad Bold" pitchFamily="2" charset="-78"/>
            </a:endParaRPr>
          </a:p>
          <a:p>
            <a:pPr marL="342900" marR="0" lvl="0" indent="-342900" algn="r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SA" sz="2000" b="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Gill Sans MT" pitchFamily="34" charset="0"/>
            </a:endParaRPr>
          </a:p>
          <a:p>
            <a:pPr marL="342900" marR="0" lvl="0" indent="-342900" algn="r" defTabSz="457200" rtl="1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ar-SA" sz="2000" b="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Gill Sans MT" pitchFamily="34" charset="0"/>
            </a:endParaRPr>
          </a:p>
          <a:p>
            <a:pPr marL="1143000" marR="0" lvl="2" indent="-228600" algn="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Gill Sans MT" pitchFamily="34" charset="0"/>
            </a:endParaRPr>
          </a:p>
          <a:p>
            <a:pPr marL="342900" marR="0" lvl="0" indent="-342900" algn="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Gill Sans MT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vel 4"/>
          <p:cNvSpPr/>
          <p:nvPr/>
        </p:nvSpPr>
        <p:spPr>
          <a:xfrm>
            <a:off x="304800" y="304800"/>
            <a:ext cx="73152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spcBef>
                <a:spcPct val="0"/>
              </a:spcBef>
              <a:defRPr/>
            </a:pPr>
            <a:r>
              <a:rPr lang="ar-SA" sz="3200" dirty="0" smtClean="0">
                <a:cs typeface="AL-Mohanad Bold" pitchFamily="2" charset="-78"/>
              </a:rPr>
              <a:t>نتائج أفضل من حيث الأداء</a:t>
            </a:r>
            <a:endParaRPr lang="en-US" sz="3200" dirty="0">
              <a:solidFill>
                <a:schemeClr val="bg1"/>
              </a:solidFill>
              <a:cs typeface="AL-Mohanad Bold" pitchFamily="2" charset="-78"/>
            </a:endParaRPr>
          </a:p>
        </p:txBody>
      </p:sp>
      <p:sp>
        <p:nvSpPr>
          <p:cNvPr id="6" name="Content Placeholder 16"/>
          <p:cNvSpPr txBox="1">
            <a:spLocks/>
          </p:cNvSpPr>
          <p:nvPr/>
        </p:nvSpPr>
        <p:spPr>
          <a:xfrm>
            <a:off x="152400" y="121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 algn="ctr" rtl="1">
              <a:spcBef>
                <a:spcPct val="20000"/>
              </a:spcBef>
              <a:defRPr/>
            </a:pPr>
            <a:r>
              <a:rPr lang="ar-SA" sz="3600" i="1" dirty="0" smtClean="0">
                <a:solidFill>
                  <a:srgbClr val="404040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عند </a:t>
            </a:r>
            <a:r>
              <a:rPr lang="ar-SA" sz="3600" i="1" dirty="0" err="1" smtClean="0">
                <a:solidFill>
                  <a:srgbClr val="404040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الإلتزام</a:t>
            </a:r>
            <a:r>
              <a:rPr lang="ar-SA" sz="3600" i="1" dirty="0" smtClean="0">
                <a:solidFill>
                  <a:srgbClr val="404040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 بلائحة حوكمة الشركات</a:t>
            </a:r>
            <a:endParaRPr lang="en-US" sz="3600" i="1" dirty="0" smtClean="0">
              <a:solidFill>
                <a:srgbClr val="404040"/>
              </a:solidFill>
              <a:latin typeface="Gill Sans MT" pitchFamily="34" charset="0"/>
              <a:ea typeface="Gill Sans MT" pitchFamily="34" charset="0"/>
              <a:cs typeface="AL-Mohanad" pitchFamily="2" charset="-78"/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SA" sz="3600" u="sng" dirty="0" smtClean="0">
                <a:solidFill>
                  <a:srgbClr val="404040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”حصول الشركات على نتائج أفضل من حيث الأداء“ </a:t>
            </a:r>
          </a:p>
        </p:txBody>
      </p:sp>
      <p:graphicFrame>
        <p:nvGraphicFramePr>
          <p:cNvPr id="7" name="Content Placeholder 20"/>
          <p:cNvGraphicFramePr>
            <a:graphicFrameLocks/>
          </p:cNvGraphicFramePr>
          <p:nvPr/>
        </p:nvGraphicFramePr>
        <p:xfrm>
          <a:off x="457200" y="2438400"/>
          <a:ext cx="3886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3886200" y="2286000"/>
          <a:ext cx="5029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vel 4"/>
          <p:cNvSpPr/>
          <p:nvPr/>
        </p:nvSpPr>
        <p:spPr>
          <a:xfrm>
            <a:off x="228600" y="304800"/>
            <a:ext cx="73914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spcBef>
                <a:spcPct val="0"/>
              </a:spcBef>
              <a:defRPr/>
            </a:pPr>
            <a:r>
              <a:rPr lang="ar-SA" sz="3200" dirty="0" smtClean="0">
                <a:cs typeface="AL-Mohanad Bold" pitchFamily="2" charset="-78"/>
              </a:rPr>
              <a:t>تقليص خسائر الشركات المدرجة </a:t>
            </a:r>
            <a:endParaRPr lang="en-US" sz="3200" dirty="0">
              <a:solidFill>
                <a:schemeClr val="bg1"/>
              </a:solidFill>
              <a:cs typeface="AL-Mohanad Bold" pitchFamily="2" charset="-78"/>
            </a:endParaRPr>
          </a:p>
        </p:txBody>
      </p:sp>
      <p:sp>
        <p:nvSpPr>
          <p:cNvPr id="6" name="Content Placeholder 16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8229600" cy="1219200"/>
          </a:xfrm>
        </p:spPr>
        <p:txBody>
          <a:bodyPr>
            <a:normAutofit fontScale="25000" lnSpcReduction="20000"/>
          </a:bodyPr>
          <a:lstStyle/>
          <a:p>
            <a:pPr algn="ctr" rtl="1">
              <a:buNone/>
            </a:pPr>
            <a:r>
              <a:rPr lang="ar-SA" sz="11200" dirty="0" smtClean="0">
                <a:cs typeface="AL-Mohanad" pitchFamily="2" charset="-78"/>
              </a:rPr>
              <a:t>عند </a:t>
            </a:r>
            <a:r>
              <a:rPr lang="ar-SA" sz="11200" dirty="0" err="1" smtClean="0">
                <a:cs typeface="AL-Mohanad" pitchFamily="2" charset="-78"/>
              </a:rPr>
              <a:t>الإلتزام</a:t>
            </a:r>
            <a:r>
              <a:rPr lang="ar-SA" sz="11200" dirty="0" smtClean="0">
                <a:cs typeface="AL-Mohanad" pitchFamily="2" charset="-78"/>
              </a:rPr>
              <a:t> بلائحة حوكمة الشركات</a:t>
            </a:r>
            <a:endParaRPr lang="ar-SA" sz="11200" i="0" u="sng" dirty="0" smtClean="0">
              <a:cs typeface="AL-Mohanad" pitchFamily="2" charset="-78"/>
            </a:endParaRPr>
          </a:p>
          <a:p>
            <a:pPr algn="ctr" rtl="1">
              <a:buNone/>
            </a:pPr>
            <a:r>
              <a:rPr lang="ar-SA" sz="11200" i="0" u="sng" dirty="0" smtClean="0">
                <a:cs typeface="AL-Mohanad" pitchFamily="2" charset="-78"/>
              </a:rPr>
              <a:t>”تقليص خسائر الشركات الناتجة عن إدارة المخاطر المالية والتشغيلية</a:t>
            </a:r>
            <a:endParaRPr lang="en-US" sz="11200" dirty="0">
              <a:cs typeface="AL-Mohanad" pitchFamily="2" charset="-78"/>
            </a:endParaRPr>
          </a:p>
        </p:txBody>
      </p:sp>
      <p:graphicFrame>
        <p:nvGraphicFramePr>
          <p:cNvPr id="7" name="Content Placeholder 20"/>
          <p:cNvGraphicFramePr>
            <a:graphicFrameLocks/>
          </p:cNvGraphicFramePr>
          <p:nvPr/>
        </p:nvGraphicFramePr>
        <p:xfrm>
          <a:off x="228600" y="2362200"/>
          <a:ext cx="4191000" cy="365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267200" y="2362200"/>
          <a:ext cx="44958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vel 4"/>
          <p:cNvSpPr/>
          <p:nvPr/>
        </p:nvSpPr>
        <p:spPr>
          <a:xfrm>
            <a:off x="228600" y="304800"/>
            <a:ext cx="73914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spcBef>
                <a:spcPct val="0"/>
              </a:spcBef>
              <a:defRPr/>
            </a:pPr>
            <a:r>
              <a:rPr lang="ar-SA" sz="3200" dirty="0" smtClean="0">
                <a:cs typeface="AL-Mohanad Bold" pitchFamily="2" charset="-78"/>
              </a:rPr>
              <a:t>الحصول على التمويل </a:t>
            </a:r>
            <a:endParaRPr lang="en-US" sz="3200" dirty="0">
              <a:solidFill>
                <a:schemeClr val="bg1"/>
              </a:solidFill>
              <a:cs typeface="AL-Mohanad Bold" pitchFamily="2" charset="-78"/>
            </a:endParaRPr>
          </a:p>
        </p:txBody>
      </p:sp>
      <p:sp>
        <p:nvSpPr>
          <p:cNvPr id="6" name="Content Placeholder 16"/>
          <p:cNvSpPr txBox="1">
            <a:spLocks/>
          </p:cNvSpPr>
          <p:nvPr/>
        </p:nvSpPr>
        <p:spPr bwMode="auto">
          <a:xfrm>
            <a:off x="304800" y="13716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 defTabSz="457200" rtl="1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ar-SA" sz="2800" i="1" dirty="0" smtClean="0">
                <a:solidFill>
                  <a:srgbClr val="404040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عند </a:t>
            </a:r>
            <a:r>
              <a:rPr lang="ar-SA" sz="2800" i="1" dirty="0" err="1" smtClean="0">
                <a:solidFill>
                  <a:srgbClr val="404040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الإلتزام</a:t>
            </a:r>
            <a:r>
              <a:rPr lang="ar-SA" sz="2800" i="1" dirty="0" smtClean="0">
                <a:solidFill>
                  <a:srgbClr val="404040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 بلائحة حوكمة الشركات</a:t>
            </a:r>
            <a:endParaRPr lang="en-US" sz="2800" i="1" dirty="0" smtClean="0">
              <a:solidFill>
                <a:srgbClr val="404040"/>
              </a:solidFill>
              <a:latin typeface="Gill Sans MT" pitchFamily="34" charset="0"/>
              <a:ea typeface="Gill Sans MT" pitchFamily="34" charset="0"/>
              <a:cs typeface="AL-Mohanad" pitchFamily="2" charset="-78"/>
            </a:endParaRPr>
          </a:p>
          <a:p>
            <a:pPr marL="342900" marR="0" lvl="0" indent="-342900" algn="ct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SA" sz="2800" u="sng" dirty="0" smtClean="0">
                <a:solidFill>
                  <a:srgbClr val="404040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” قدرة  الشركات على الحصول على التمويل اللازم وبأسعار تنافسية</a:t>
            </a:r>
            <a:r>
              <a:rPr kumimoji="0" lang="ar-SA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 Bold" pitchFamily="2" charset="-78"/>
              </a:rPr>
              <a:t>“ 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4038600" y="2286000"/>
          <a:ext cx="5105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20"/>
          <p:cNvGraphicFramePr>
            <a:graphicFrameLocks noGrp="1"/>
          </p:cNvGraphicFramePr>
          <p:nvPr>
            <p:ph sz="half" idx="1"/>
          </p:nvPr>
        </p:nvGraphicFramePr>
        <p:xfrm>
          <a:off x="381000" y="2667000"/>
          <a:ext cx="4648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09800" y="685800"/>
            <a:ext cx="4465637" cy="169277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3500" tIns="0" rIns="0" bIns="0">
            <a:spAutoFit/>
          </a:bodyPr>
          <a:lstStyle/>
          <a:p>
            <a:pPr algn="ctr" rtl="1">
              <a:spcBef>
                <a:spcPct val="50000"/>
              </a:spcBef>
              <a:buSzPct val="90000"/>
              <a:defRPr/>
            </a:pPr>
            <a:r>
              <a:rPr lang="ar-SA" sz="4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شاكراً</a:t>
            </a:r>
            <a:endParaRPr lang="ar-SA" sz="4400" b="1" kern="1200" dirty="0">
              <a:solidFill>
                <a:schemeClr val="tx1">
                  <a:lumMod val="85000"/>
                  <a:lumOff val="15000"/>
                </a:schemeClr>
              </a:solidFill>
              <a:latin typeface="GE Dinar One Light" pitchFamily="18" charset="-78"/>
              <a:ea typeface="GE Dinar One Light" pitchFamily="18" charset="-78"/>
              <a:cs typeface="AL-Mohanad" pitchFamily="2" charset="-78"/>
            </a:endParaRPr>
          </a:p>
          <a:p>
            <a:pPr algn="ctr" rtl="1">
              <a:spcBef>
                <a:spcPct val="50000"/>
              </a:spcBef>
              <a:buSzPct val="90000"/>
              <a:defRPr/>
            </a:pPr>
            <a:r>
              <a:rPr lang="ar-SA" sz="4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حسن </a:t>
            </a:r>
            <a:r>
              <a:rPr lang="ar-SA" sz="4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استماعكم</a:t>
            </a:r>
            <a:endParaRPr lang="en-AU" sz="4400" b="1" kern="1200" dirty="0">
              <a:solidFill>
                <a:schemeClr val="tx1">
                  <a:lumMod val="85000"/>
                  <a:lumOff val="15000"/>
                </a:schemeClr>
              </a:solidFill>
              <a:latin typeface="GE Dinar One Light" pitchFamily="18" charset="-78"/>
              <a:ea typeface="GE Dinar One Light" pitchFamily="18" charset="-78"/>
              <a:cs typeface="AL-Mohanad" pitchFamily="2" charset="-78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90800" y="2895600"/>
            <a:ext cx="4419600" cy="34532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63500" tIns="0" rIns="0" bIns="0" rtlCol="0">
            <a:spAutoFit/>
          </a:bodyPr>
          <a:lstStyle/>
          <a:p>
            <a:pPr marL="742950" marR="0" lvl="1" indent="-285750" algn="ctr" defTabSz="914400" rtl="1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أحمد بن عبدالله آل الشيخ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GE Dinar One Light" pitchFamily="18" charset="-78"/>
              <a:ea typeface="GE Dinar One Light" pitchFamily="18" charset="-78"/>
              <a:cs typeface="AL-Mohanad" pitchFamily="2" charset="-78"/>
            </a:endParaRPr>
          </a:p>
          <a:p>
            <a:pPr marL="742950" marR="0" lvl="1" indent="-285750" algn="ctr" defTabSz="914400" rtl="1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/>
            </a:pPr>
            <a:r>
              <a:rPr kumimoji="0" lang="ar-S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مدير إدارة حوكمة الشركات </a:t>
            </a:r>
            <a:r>
              <a:rPr kumimoji="0" lang="en-A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/>
            </a:r>
            <a:br>
              <a:rPr kumimoji="0" lang="en-A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</a:br>
            <a:r>
              <a:rPr kumimoji="0" lang="ar-S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هيئة السوق المالية</a:t>
            </a:r>
            <a:br>
              <a:rPr kumimoji="0" lang="ar-S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</a:br>
            <a:r>
              <a:rPr kumimoji="0" lang="ar-S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الرياض, المملكة العربية السعودية</a:t>
            </a:r>
            <a:br>
              <a:rPr kumimoji="0" lang="ar-S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</a:br>
            <a:endParaRPr kumimoji="0" lang="ar-S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GE Dinar One Light" pitchFamily="18" charset="-78"/>
              <a:ea typeface="GE Dinar One Light" pitchFamily="18" charset="-78"/>
              <a:cs typeface="AL-Mohanad" pitchFamily="2" charset="-78"/>
            </a:endParaRPr>
          </a:p>
          <a:p>
            <a:pPr marL="742950" marR="0" lvl="1" indent="-285750" algn="ctr" defTabSz="914400" rtl="1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/>
            </a:pP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هاتف : 96612797115+</a:t>
            </a:r>
            <a:b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</a:b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فاكس : 96612797114+</a:t>
            </a:r>
            <a:b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</a:b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بريد الكتروني : </a:t>
            </a:r>
            <a:r>
              <a:rPr kumimoji="0" lang="en-A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E Dinar One Light" pitchFamily="18" charset="-78"/>
                <a:ea typeface="GE Dinar One Light" pitchFamily="18" charset="-78"/>
                <a:cs typeface="AL-Mohanad" pitchFamily="2" charset="-78"/>
              </a:rPr>
              <a:t>Ahmed.Sheikh@cma.org.sa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GE Dinar One Light" pitchFamily="18" charset="-78"/>
              <a:ea typeface="GE Dinar One Light" pitchFamily="18" charset="-78"/>
              <a:cs typeface="AL-Mohanad" pitchFamily="2" charset="-78"/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4876800" cy="686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381000"/>
            <a:ext cx="3276600" cy="73183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SA" sz="4800" dirty="0" smtClean="0">
                <a:solidFill>
                  <a:schemeClr val="accent1">
                    <a:lumMod val="75000"/>
                  </a:schemeClr>
                </a:solidFill>
                <a:cs typeface="AL-Mohanad Bold" pitchFamily="2" charset="-78"/>
              </a:rPr>
              <a:t>المحاور الرئيسية</a:t>
            </a:r>
            <a:endParaRPr lang="en-US" sz="4800" dirty="0">
              <a:solidFill>
                <a:schemeClr val="accent1">
                  <a:lumMod val="75000"/>
                </a:schemeClr>
              </a:solidFill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5029200"/>
          </a:xfrm>
        </p:spPr>
        <p:txBody>
          <a:bodyPr>
            <a:normAutofit/>
          </a:bodyPr>
          <a:lstStyle/>
          <a:p>
            <a:pPr algn="r" rtl="1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ar-SA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 Bold" pitchFamily="2" charset="-78"/>
              </a:rPr>
              <a:t>تعريف الحوكمة</a:t>
            </a:r>
          </a:p>
          <a:p>
            <a:pPr algn="r" rtl="1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ar-SA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 Bold" pitchFamily="2" charset="-78"/>
              </a:rPr>
              <a:t>ركائز حوكمة الشركات</a:t>
            </a:r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GE Dinar One Light" pitchFamily="18" charset="-78"/>
              <a:ea typeface="GE Dinar One Light" pitchFamily="18" charset="-78"/>
              <a:cs typeface="AL-Mohanad Bold" pitchFamily="2" charset="-78"/>
            </a:endParaRPr>
          </a:p>
          <a:p>
            <a:pPr algn="r" rtl="1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ar-SA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 Bold" pitchFamily="2" charset="-78"/>
              </a:rPr>
              <a:t>الشركات العائلية</a:t>
            </a:r>
          </a:p>
          <a:p>
            <a:pPr algn="r" rtl="1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ar-SA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 Bold" pitchFamily="2" charset="-78"/>
              </a:rPr>
              <a:t>حقائق عن الشركات العائلية</a:t>
            </a:r>
          </a:p>
          <a:p>
            <a:pPr algn="r" rtl="1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ar-SA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 Bold" pitchFamily="2" charset="-78"/>
              </a:rPr>
              <a:t>المخاطر التي تواجهها الشركات العائلية</a:t>
            </a:r>
          </a:p>
          <a:p>
            <a:pPr lvl="0"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SA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 Bold" pitchFamily="2" charset="-78"/>
              </a:rPr>
              <a:t>كيف يمكن مواجهة التحديات والمخاطر</a:t>
            </a:r>
            <a:endParaRPr lang="ar-SA" sz="2200" dirty="0">
              <a:cs typeface="AL-Mohanad Bold" pitchFamily="2" charset="-78"/>
            </a:endParaRPr>
          </a:p>
          <a:p>
            <a:pPr lvl="0"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SA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 Dinar One Light" pitchFamily="18" charset="-78"/>
                <a:ea typeface="GE Dinar One Light" pitchFamily="18" charset="-78"/>
                <a:cs typeface="AL-Mohanad Bold" pitchFamily="2" charset="-78"/>
              </a:rPr>
              <a:t>إحصائيات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evel 2"/>
          <p:cNvSpPr/>
          <p:nvPr/>
        </p:nvSpPr>
        <p:spPr>
          <a:xfrm>
            <a:off x="457200" y="304800"/>
            <a:ext cx="76200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sz="3200" dirty="0" smtClean="0">
                <a:solidFill>
                  <a:schemeClr val="bg1"/>
                </a:solidFill>
                <a:latin typeface="Calibri"/>
                <a:cs typeface="AL-Mohanad Bold" pitchFamily="2" charset="-78"/>
              </a:rPr>
              <a:t> الحوكمة</a:t>
            </a:r>
            <a:endParaRPr lang="en-US" kern="1200" dirty="0">
              <a:solidFill>
                <a:schemeClr val="bg1"/>
              </a:solidFill>
              <a:latin typeface="Gill Sans M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0866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ar-SA" sz="2800" b="1" dirty="0" smtClean="0">
                <a:cs typeface="AL-Mohanad Bold" pitchFamily="2" charset="-78"/>
              </a:rPr>
              <a:t> تعريف حوكمة الشركات:</a:t>
            </a:r>
            <a:endParaRPr lang="en-US" sz="2800" b="1" dirty="0" smtClean="0">
              <a:cs typeface="AL-Mohanad Bold" pitchFamily="2" charset="-78"/>
            </a:endParaRPr>
          </a:p>
          <a:p>
            <a:pPr algn="r">
              <a:buNone/>
            </a:pPr>
            <a:endParaRPr lang="en-US" sz="2800" dirty="0" smtClean="0">
              <a:cs typeface="AL-Mohanad Bold" pitchFamily="2" charset="-78"/>
            </a:endParaRPr>
          </a:p>
          <a:p>
            <a:pPr algn="just" rtl="1">
              <a:buNone/>
            </a:pPr>
            <a:r>
              <a:rPr lang="ar-SA" sz="2800" dirty="0" smtClean="0">
                <a:cs typeface="AL-Mohanad Bold" pitchFamily="2" charset="-78"/>
              </a:rPr>
              <a:t>النظام الذي يحدد من خلاله حقوق ومسؤوليات مختلف الأطراف كمجلس الإدارة والإدارة التنفيذية والمساهمين وغيرهم من أصحاب المصالح في الشركة.</a:t>
            </a:r>
          </a:p>
          <a:p>
            <a:endParaRPr lang="ar-SA" b="1" dirty="0" smtClean="0"/>
          </a:p>
          <a:p>
            <a:endParaRPr lang="ar-SA" b="1" dirty="0" smtClean="0"/>
          </a:p>
          <a:p>
            <a:endParaRPr lang="ar-SA" b="1" dirty="0" smtClean="0"/>
          </a:p>
          <a:p>
            <a:endParaRPr lang="ar-SA" b="1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evel 2"/>
          <p:cNvSpPr/>
          <p:nvPr/>
        </p:nvSpPr>
        <p:spPr>
          <a:xfrm>
            <a:off x="533400" y="304800"/>
            <a:ext cx="76200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sz="3200" dirty="0" smtClean="0">
                <a:solidFill>
                  <a:schemeClr val="bg1"/>
                </a:solidFill>
                <a:cs typeface="AL-Mohanad Bold" pitchFamily="2" charset="-78"/>
              </a:rPr>
              <a:t>ركائز حوكمة الشركات</a:t>
            </a:r>
            <a:endParaRPr lang="en-US" kern="1200" dirty="0">
              <a:solidFill>
                <a:schemeClr val="bg1"/>
              </a:solidFill>
              <a:latin typeface="Gill Sans MT"/>
              <a:ea typeface="+mn-ea"/>
              <a:cs typeface="+mn-cs"/>
            </a:endParaRPr>
          </a:p>
        </p:txBody>
      </p:sp>
      <p:grpSp>
        <p:nvGrpSpPr>
          <p:cNvPr id="18" name="Group 6"/>
          <p:cNvGrpSpPr>
            <a:grpSpLocks/>
          </p:cNvGrpSpPr>
          <p:nvPr/>
        </p:nvGrpSpPr>
        <p:grpSpPr bwMode="auto">
          <a:xfrm>
            <a:off x="1828800" y="1295400"/>
            <a:ext cx="5041900" cy="4953000"/>
            <a:chOff x="148" y="1087"/>
            <a:chExt cx="2508" cy="2677"/>
          </a:xfrm>
        </p:grpSpPr>
        <p:sp>
          <p:nvSpPr>
            <p:cNvPr id="19" name="_s1028"/>
            <p:cNvSpPr>
              <a:spLocks noChangeArrowheads="1" noTextEdit="1"/>
            </p:cNvSpPr>
            <p:nvPr/>
          </p:nvSpPr>
          <p:spPr bwMode="auto">
            <a:xfrm>
              <a:off x="958" y="1981"/>
              <a:ext cx="888" cy="889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20" name="_s1032"/>
            <p:cNvSpPr>
              <a:spLocks noChangeArrowheads="1" noTextEdit="1"/>
            </p:cNvSpPr>
            <p:nvPr/>
          </p:nvSpPr>
          <p:spPr bwMode="auto">
            <a:xfrm>
              <a:off x="1767" y="1535"/>
              <a:ext cx="889" cy="889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36" name="_s1034"/>
            <p:cNvSpPr>
              <a:spLocks noChangeArrowheads="1" noTextEdit="1"/>
            </p:cNvSpPr>
            <p:nvPr/>
          </p:nvSpPr>
          <p:spPr bwMode="auto">
            <a:xfrm>
              <a:off x="1767" y="2451"/>
              <a:ext cx="889" cy="889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37" name="_s1036"/>
            <p:cNvSpPr>
              <a:spLocks noChangeArrowheads="1" noTextEdit="1"/>
            </p:cNvSpPr>
            <p:nvPr/>
          </p:nvSpPr>
          <p:spPr bwMode="auto">
            <a:xfrm>
              <a:off x="958" y="2875"/>
              <a:ext cx="888" cy="889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38" name="_s1038"/>
            <p:cNvSpPr>
              <a:spLocks noChangeArrowheads="1" noTextEdit="1"/>
            </p:cNvSpPr>
            <p:nvPr/>
          </p:nvSpPr>
          <p:spPr bwMode="auto">
            <a:xfrm>
              <a:off x="148" y="2451"/>
              <a:ext cx="889" cy="889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39" name="_s1040"/>
            <p:cNvSpPr>
              <a:spLocks noChangeArrowheads="1" noTextEdit="1"/>
            </p:cNvSpPr>
            <p:nvPr/>
          </p:nvSpPr>
          <p:spPr bwMode="auto">
            <a:xfrm>
              <a:off x="148" y="1535"/>
              <a:ext cx="889" cy="889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40" name="_s1042"/>
            <p:cNvSpPr>
              <a:spLocks noChangeArrowheads="1" noTextEdit="1"/>
            </p:cNvSpPr>
            <p:nvPr/>
          </p:nvSpPr>
          <p:spPr bwMode="auto">
            <a:xfrm>
              <a:off x="958" y="1087"/>
              <a:ext cx="888" cy="889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41" name="Text Box 14"/>
            <p:cNvSpPr txBox="1">
              <a:spLocks noChangeArrowheads="1"/>
            </p:cNvSpPr>
            <p:nvPr/>
          </p:nvSpPr>
          <p:spPr bwMode="auto">
            <a:xfrm>
              <a:off x="969" y="1354"/>
              <a:ext cx="863" cy="2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63500" tIns="0" rIns="0" bIns="0">
              <a:spAutoFit/>
            </a:bodyPr>
            <a:lstStyle/>
            <a:p>
              <a:pPr algn="ctr" defTabSz="914400">
                <a:buSzPct val="90000"/>
                <a:defRPr/>
              </a:pPr>
              <a:r>
                <a:rPr lang="ar-SA" b="1" dirty="0">
                  <a:solidFill>
                    <a:schemeClr val="bg1"/>
                  </a:solidFill>
                  <a:latin typeface="GE Dinar One Light" pitchFamily="18" charset="-78"/>
                  <a:ea typeface="GE Dinar One Light" pitchFamily="18" charset="-78"/>
                  <a:cs typeface="GE Dinar One Light" pitchFamily="18" charset="-78"/>
                </a:rPr>
                <a:t>مجلس الإدارة </a:t>
              </a:r>
            </a:p>
            <a:p>
              <a:pPr algn="ctr" defTabSz="914400">
                <a:buSzPct val="90000"/>
                <a:defRPr/>
              </a:pPr>
              <a:r>
                <a:rPr lang="ar-SA" b="1" dirty="0">
                  <a:solidFill>
                    <a:schemeClr val="bg1"/>
                  </a:solidFill>
                  <a:latin typeface="GE Dinar One Light" pitchFamily="18" charset="-78"/>
                  <a:ea typeface="GE Dinar One Light" pitchFamily="18" charset="-78"/>
                  <a:cs typeface="GE Dinar One Light" pitchFamily="18" charset="-78"/>
                </a:rPr>
                <a:t>واللجان المنبثقة منه</a:t>
              </a:r>
              <a:endParaRPr lang="en-GB" b="1" dirty="0">
                <a:solidFill>
                  <a:schemeClr val="bg1"/>
                </a:solidFill>
                <a:latin typeface="GE Dinar One Light" pitchFamily="18" charset="-78"/>
                <a:ea typeface="GE Dinar One Light" pitchFamily="18" charset="-78"/>
                <a:cs typeface="GE Dinar One Light" pitchFamily="18" charset="-78"/>
              </a:endParaRPr>
            </a:p>
          </p:txBody>
        </p:sp>
        <p:sp>
          <p:nvSpPr>
            <p:cNvPr id="42" name="Text Box 15"/>
            <p:cNvSpPr txBox="1">
              <a:spLocks noChangeArrowheads="1"/>
            </p:cNvSpPr>
            <p:nvPr/>
          </p:nvSpPr>
          <p:spPr bwMode="auto">
            <a:xfrm>
              <a:off x="1779" y="1865"/>
              <a:ext cx="865" cy="2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63500" tIns="0" rIns="0" bIns="0">
              <a:spAutoFit/>
            </a:bodyPr>
            <a:lstStyle/>
            <a:p>
              <a:pPr algn="ctr">
                <a:buSzPct val="90000"/>
                <a:defRPr/>
              </a:pPr>
              <a:r>
                <a:rPr lang="ar-SA" b="1" dirty="0">
                  <a:solidFill>
                    <a:schemeClr val="bg1"/>
                  </a:solidFill>
                  <a:latin typeface="GE Dinar One Light" pitchFamily="18" charset="-78"/>
                  <a:ea typeface="GE Dinar One Light" pitchFamily="18" charset="-78"/>
                  <a:cs typeface="GE Dinar One Light" pitchFamily="18" charset="-78"/>
                </a:rPr>
                <a:t>الالتزام </a:t>
              </a:r>
            </a:p>
            <a:p>
              <a:pPr algn="ctr">
                <a:buSzPct val="90000"/>
                <a:defRPr/>
              </a:pPr>
              <a:r>
                <a:rPr lang="ar-SA" b="1" dirty="0">
                  <a:solidFill>
                    <a:schemeClr val="bg1"/>
                  </a:solidFill>
                  <a:latin typeface="GE Dinar One Light" pitchFamily="18" charset="-78"/>
                  <a:ea typeface="GE Dinar One Light" pitchFamily="18" charset="-78"/>
                  <a:cs typeface="GE Dinar One Light" pitchFamily="18" charset="-78"/>
                </a:rPr>
                <a:t>بالقوانين والأنظمة</a:t>
              </a:r>
              <a:endParaRPr lang="en-GB" b="1" dirty="0">
                <a:solidFill>
                  <a:schemeClr val="bg1"/>
                </a:solidFill>
                <a:latin typeface="GE Dinar One Light" pitchFamily="18" charset="-78"/>
                <a:ea typeface="GE Dinar One Light" pitchFamily="18" charset="-78"/>
                <a:cs typeface="GE Dinar One Light" pitchFamily="18" charset="-78"/>
              </a:endParaRPr>
            </a:p>
          </p:txBody>
        </p:sp>
        <p:sp>
          <p:nvSpPr>
            <p:cNvPr id="43" name="Text Box 16"/>
            <p:cNvSpPr txBox="1">
              <a:spLocks noChangeArrowheads="1"/>
            </p:cNvSpPr>
            <p:nvPr/>
          </p:nvSpPr>
          <p:spPr bwMode="auto">
            <a:xfrm>
              <a:off x="1779" y="2676"/>
              <a:ext cx="865" cy="4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63500" tIns="0" rIns="0" bIns="0">
              <a:spAutoFit/>
            </a:bodyPr>
            <a:lstStyle/>
            <a:p>
              <a:pPr algn="ctr" defTabSz="914400">
                <a:buSzPct val="90000"/>
                <a:defRPr/>
              </a:pPr>
              <a:r>
                <a:rPr lang="ar-SA" b="1" dirty="0">
                  <a:solidFill>
                    <a:schemeClr val="bg1"/>
                  </a:solidFill>
                  <a:latin typeface="GE Dinar One Light" pitchFamily="18" charset="-78"/>
                  <a:ea typeface="GE Dinar One Light" pitchFamily="18" charset="-78"/>
                  <a:cs typeface="GE Dinar One Light" pitchFamily="18" charset="-78"/>
                </a:rPr>
                <a:t>الممارسات والسلوك المهنية (الأخلاق المهنية)</a:t>
              </a:r>
              <a:endParaRPr lang="en-GB" b="1" dirty="0">
                <a:solidFill>
                  <a:schemeClr val="bg1"/>
                </a:solidFill>
                <a:latin typeface="GE Dinar One Light" pitchFamily="18" charset="-78"/>
                <a:ea typeface="GE Dinar One Light" pitchFamily="18" charset="-78"/>
                <a:cs typeface="GE Dinar One Light" pitchFamily="18" charset="-78"/>
              </a:endParaRPr>
            </a:p>
          </p:txBody>
        </p:sp>
        <p:sp>
          <p:nvSpPr>
            <p:cNvPr id="44" name="Text Box 17"/>
            <p:cNvSpPr txBox="1">
              <a:spLocks noChangeArrowheads="1"/>
            </p:cNvSpPr>
            <p:nvPr/>
          </p:nvSpPr>
          <p:spPr bwMode="auto">
            <a:xfrm>
              <a:off x="970" y="3205"/>
              <a:ext cx="863" cy="1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63500" tIns="0" rIns="0" bIns="0">
              <a:spAutoFit/>
            </a:bodyPr>
            <a:lstStyle/>
            <a:p>
              <a:pPr algn="ctr" defTabSz="914400">
                <a:buSzPct val="90000"/>
                <a:defRPr/>
              </a:pPr>
              <a:r>
                <a:rPr lang="ar-SA" b="1" dirty="0">
                  <a:solidFill>
                    <a:schemeClr val="bg1"/>
                  </a:solidFill>
                  <a:latin typeface="GE Dinar One Light" pitchFamily="18" charset="-78"/>
                  <a:ea typeface="GE Dinar One Light" pitchFamily="18" charset="-78"/>
                  <a:cs typeface="GE Dinar One Light" pitchFamily="18" charset="-78"/>
                </a:rPr>
                <a:t>الشفافية والإفصاح </a:t>
              </a:r>
              <a:endParaRPr lang="en-GB" b="1" dirty="0">
                <a:solidFill>
                  <a:schemeClr val="bg1"/>
                </a:solidFill>
                <a:latin typeface="GE Dinar One Light" pitchFamily="18" charset="-78"/>
                <a:ea typeface="GE Dinar One Light" pitchFamily="18" charset="-78"/>
                <a:cs typeface="GE Dinar One Light" pitchFamily="18" charset="-78"/>
              </a:endParaRPr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963" y="2218"/>
              <a:ext cx="863" cy="2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63500" tIns="0" rIns="0" bIns="0">
              <a:spAutoFit/>
            </a:bodyPr>
            <a:lstStyle/>
            <a:p>
              <a:pPr algn="ctr" defTabSz="914400">
                <a:buSzPct val="90000"/>
                <a:defRPr/>
              </a:pPr>
              <a:r>
                <a:rPr lang="ar-SA" b="1" dirty="0" smtClean="0">
                  <a:solidFill>
                    <a:schemeClr val="bg1"/>
                  </a:solidFill>
                  <a:latin typeface="GE Dinar One Light" pitchFamily="18" charset="-78"/>
                  <a:ea typeface="GE Dinar One Light" pitchFamily="18" charset="-78"/>
                  <a:cs typeface="GE Dinar One Light" pitchFamily="18" charset="-78"/>
                </a:rPr>
                <a:t>حماية مصالح </a:t>
              </a:r>
              <a:r>
                <a:rPr lang="ar-SA" b="1" dirty="0" smtClean="0">
                  <a:solidFill>
                    <a:schemeClr val="bg1"/>
                  </a:solidFill>
                  <a:latin typeface="GE Dinar One Light" pitchFamily="18" charset="-78"/>
                  <a:ea typeface="GE Dinar One Light" pitchFamily="18" charset="-78"/>
                  <a:cs typeface="GE Dinar One Light" pitchFamily="18" charset="-78"/>
                </a:rPr>
                <a:t>المساهمين/الملاك</a:t>
              </a:r>
              <a:endParaRPr lang="en-GB" b="1" dirty="0">
                <a:solidFill>
                  <a:schemeClr val="bg1"/>
                </a:solidFill>
                <a:latin typeface="GE Dinar One Light" pitchFamily="18" charset="-78"/>
                <a:ea typeface="GE Dinar One Light" pitchFamily="18" charset="-78"/>
                <a:cs typeface="GE Dinar One Light" pitchFamily="18" charset="-78"/>
              </a:endParaRPr>
            </a:p>
          </p:txBody>
        </p:sp>
        <p:sp>
          <p:nvSpPr>
            <p:cNvPr id="46" name="Text Box 19"/>
            <p:cNvSpPr txBox="1">
              <a:spLocks noChangeArrowheads="1"/>
            </p:cNvSpPr>
            <p:nvPr/>
          </p:nvSpPr>
          <p:spPr bwMode="auto">
            <a:xfrm>
              <a:off x="160" y="2809"/>
              <a:ext cx="865" cy="1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63500" tIns="0" rIns="0" bIns="0">
              <a:spAutoFit/>
            </a:bodyPr>
            <a:lstStyle/>
            <a:p>
              <a:pPr algn="ctr" defTabSz="914400">
                <a:buSzPct val="90000"/>
                <a:defRPr/>
              </a:pPr>
              <a:r>
                <a:rPr lang="ar-SA" b="1" dirty="0">
                  <a:solidFill>
                    <a:schemeClr val="bg1"/>
                  </a:solidFill>
                  <a:latin typeface="GE Dinar One Light" pitchFamily="18" charset="-78"/>
                  <a:ea typeface="GE Dinar One Light" pitchFamily="18" charset="-78"/>
                  <a:cs typeface="GE Dinar One Light" pitchFamily="18" charset="-78"/>
                </a:rPr>
                <a:t>الأداء والمخاطر </a:t>
              </a:r>
              <a:endParaRPr lang="en-GB" b="1" dirty="0">
                <a:solidFill>
                  <a:schemeClr val="bg1"/>
                </a:solidFill>
                <a:latin typeface="GE Dinar One Light" pitchFamily="18" charset="-78"/>
                <a:ea typeface="GE Dinar One Light" pitchFamily="18" charset="-78"/>
                <a:cs typeface="GE Dinar One Light" pitchFamily="18" charset="-78"/>
              </a:endParaRPr>
            </a:p>
          </p:txBody>
        </p:sp>
        <p:sp>
          <p:nvSpPr>
            <p:cNvPr id="47" name="Text Box 20"/>
            <p:cNvSpPr txBox="1">
              <a:spLocks noChangeArrowheads="1"/>
            </p:cNvSpPr>
            <p:nvPr/>
          </p:nvSpPr>
          <p:spPr bwMode="auto">
            <a:xfrm>
              <a:off x="160" y="1922"/>
              <a:ext cx="865" cy="1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63500" tIns="0" rIns="0" bIns="0">
              <a:spAutoFit/>
            </a:bodyPr>
            <a:lstStyle/>
            <a:p>
              <a:pPr algn="ctr" defTabSz="914400">
                <a:buSzPct val="90000"/>
                <a:defRPr/>
              </a:pPr>
              <a:r>
                <a:rPr lang="ar-SA" b="1" dirty="0">
                  <a:solidFill>
                    <a:schemeClr val="bg1"/>
                  </a:solidFill>
                  <a:latin typeface="GE Dinar One Light" pitchFamily="18" charset="-78"/>
                  <a:ea typeface="GE Dinar One Light" pitchFamily="18" charset="-78"/>
                  <a:cs typeface="GE Dinar One Light" pitchFamily="18" charset="-78"/>
                </a:rPr>
                <a:t>الرقابة الداخلية</a:t>
              </a:r>
              <a:endParaRPr lang="en-GB" b="1" dirty="0">
                <a:solidFill>
                  <a:schemeClr val="bg1"/>
                </a:solidFill>
                <a:latin typeface="GE Dinar One Light" pitchFamily="18" charset="-78"/>
                <a:ea typeface="GE Dinar One Light" pitchFamily="18" charset="-78"/>
                <a:cs typeface="GE Dinar One Light" pitchFamily="18" charset="-78"/>
              </a:endParaRP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-228600" y="1676400"/>
          <a:ext cx="8763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Bevel 5"/>
          <p:cNvSpPr/>
          <p:nvPr/>
        </p:nvSpPr>
        <p:spPr>
          <a:xfrm>
            <a:off x="381000" y="304800"/>
            <a:ext cx="76200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sz="3200" dirty="0" smtClean="0">
                <a:solidFill>
                  <a:schemeClr val="bg1"/>
                </a:solidFill>
                <a:cs typeface="AL-Mohanad Bold" pitchFamily="2" charset="-78"/>
              </a:rPr>
              <a:t>الشركات العائلية</a:t>
            </a:r>
            <a:endParaRPr lang="en-US" kern="1200" dirty="0">
              <a:solidFill>
                <a:schemeClr val="bg1"/>
              </a:solidFill>
              <a:latin typeface="Gill Sans MT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 flipH="1" flipV="1">
            <a:off x="4513663" y="4306491"/>
            <a:ext cx="1354931" cy="97155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-152400" y="990600"/>
            <a:ext cx="8305800" cy="4953000"/>
          </a:xfrm>
          <a:prstGeom prst="rect">
            <a:avLst/>
          </a:prstGeom>
        </p:spPr>
        <p:txBody>
          <a:bodyPr/>
          <a:lstStyle/>
          <a:p>
            <a:pPr marL="742950" marR="0" lvl="0" indent="-285750" algn="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دستور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 (ميثاق العائلة)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AL-Mohanad" pitchFamily="2" charset="-78"/>
            </a:endParaRPr>
          </a:p>
          <a:p>
            <a:pPr marL="742950" marR="0" lvl="1" indent="-285750" algn="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قيم العائلة, رؤيتها ورسالتها.</a:t>
            </a:r>
          </a:p>
          <a:p>
            <a:pPr marL="742950" marR="0" lvl="1" indent="-285750" algn="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المسؤوليات والعلاقة بين أفراد العائلة</a:t>
            </a:r>
          </a:p>
          <a:p>
            <a:pPr marL="742950" marR="0" lvl="1" indent="-285750" algn="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ar-SA" sz="2800" b="1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AL-Mohanad" pitchFamily="2" charset="-78"/>
            </a:endParaRPr>
          </a:p>
          <a:p>
            <a:pPr marL="742950" marR="0" lvl="1" indent="-285750" algn="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جمعية العائلة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AL-Mohanad" pitchFamily="2" charset="-78"/>
            </a:endParaRPr>
          </a:p>
          <a:p>
            <a:pPr marL="742950" marR="0" lvl="0" indent="-285750" algn="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تتكون من جميع أفراد العائلة المالكين للشركة. </a:t>
            </a:r>
          </a:p>
          <a:p>
            <a:pPr marL="742950" marR="0" lvl="0" indent="-285750" algn="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SA" sz="28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AL-Mohanad" pitchFamily="2" charset="-78"/>
            </a:endParaRPr>
          </a:p>
          <a:p>
            <a:pPr marL="742950" marR="0" lvl="0" indent="-285750" algn="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ar-SA" sz="2800" b="1" dirty="0" smtClean="0">
                <a:solidFill>
                  <a:srgbClr val="404040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مجلس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العائلة </a:t>
            </a:r>
            <a:endParaRPr kumimoji="0" lang="ar-SA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AL-Mohanad" pitchFamily="2" charset="-78"/>
            </a:endParaRPr>
          </a:p>
          <a:p>
            <a:pPr marL="742950" marR="0" lvl="1" indent="-285750" algn="r" defTabSz="4572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SA" sz="2800" dirty="0" smtClean="0">
                <a:solidFill>
                  <a:srgbClr val="404040"/>
                </a:solidFill>
                <a:latin typeface="Gill Sans MT" pitchFamily="34" charset="0"/>
                <a:ea typeface="Gill Sans MT" pitchFamily="34" charset="0"/>
                <a:cs typeface="AL-Mohanad" pitchFamily="2" charset="-78"/>
              </a:rPr>
              <a:t>تنفيذ ميثاق</a:t>
            </a: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Gill Sans MT" pitchFamily="34" charset="0"/>
                <a:ea typeface="Gill Sans MT" pitchFamily="34" charset="0"/>
                <a:cs typeface="AL-Mohanad" pitchFamily="2" charset="-78"/>
              </a:rPr>
              <a:t> العائلة وطرح أراء استثمارية وإدارية 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Gill Sans MT" pitchFamily="34" charset="0"/>
              <a:ea typeface="Gill Sans MT" pitchFamily="34" charset="0"/>
              <a:cs typeface="AL-Mohanad" pitchFamily="2" charset="-78"/>
            </a:endParaRPr>
          </a:p>
        </p:txBody>
      </p:sp>
      <p:sp>
        <p:nvSpPr>
          <p:cNvPr id="4" name="Bevel 3"/>
          <p:cNvSpPr/>
          <p:nvPr/>
        </p:nvSpPr>
        <p:spPr>
          <a:xfrm>
            <a:off x="457200" y="304800"/>
            <a:ext cx="76200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spcBef>
                <a:spcPct val="0"/>
              </a:spcBef>
              <a:defRPr/>
            </a:pPr>
            <a:r>
              <a:rPr lang="ar-SA" sz="3200" dirty="0" smtClean="0">
                <a:solidFill>
                  <a:schemeClr val="bg1"/>
                </a:solidFill>
                <a:cs typeface="AL-Mohanad Bold" pitchFamily="2" charset="-78"/>
              </a:rPr>
              <a:t>الشركات العائلية</a:t>
            </a:r>
            <a:endParaRPr lang="en-US" sz="2200" dirty="0">
              <a:solidFill>
                <a:schemeClr val="bg1"/>
              </a:solidFill>
              <a:cs typeface="AL-Mohanad Bold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449763"/>
          </a:xfrm>
        </p:spPr>
        <p:txBody>
          <a:bodyPr/>
          <a:lstStyle/>
          <a:p>
            <a:pPr algn="just" rtl="1">
              <a:buFont typeface="Wingdings" pitchFamily="2" charset="2"/>
              <a:buChar char="§"/>
            </a:pPr>
            <a:r>
              <a:rPr lang="ar-SA" i="0" dirty="0" smtClean="0">
                <a:solidFill>
                  <a:prstClr val="black"/>
                </a:solidFill>
                <a:cs typeface="AL-Mohanad" pitchFamily="2" charset="-78"/>
              </a:rPr>
              <a:t>حجم ونشاط الشركات العائلية في دول المنطقة يمثل الجزء الأكبر من حجم ونشاط شركات القطاع الخاص.</a:t>
            </a:r>
          </a:p>
          <a:p>
            <a:pPr algn="just" rtl="1">
              <a:buFont typeface="Wingdings" pitchFamily="2" charset="2"/>
              <a:buChar char="§"/>
            </a:pPr>
            <a:endParaRPr lang="ar-SA" i="0" dirty="0" smtClean="0">
              <a:solidFill>
                <a:prstClr val="black"/>
              </a:solidFill>
              <a:cs typeface="AL-Mohanad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ar-SA" i="0" dirty="0" smtClean="0">
                <a:solidFill>
                  <a:schemeClr val="tx1"/>
                </a:solidFill>
                <a:cs typeface="AL-Mohanad" pitchFamily="2" charset="-78"/>
              </a:rPr>
              <a:t>تعد الشركات العائلية أهم الجهات التي توفر فرص عمل في القطاع الخاص في منطقة دول مجلس التعاون الخليجي</a:t>
            </a:r>
            <a:r>
              <a:rPr lang="ar-SA" i="0" dirty="0" smtClean="0">
                <a:solidFill>
                  <a:schemeClr val="tx1"/>
                </a:solidFill>
                <a:cs typeface="AL-Mohanad" pitchFamily="2" charset="-78"/>
              </a:rPr>
              <a:t>.</a:t>
            </a:r>
            <a:endParaRPr lang="ar-SA" i="0" dirty="0" smtClean="0">
              <a:solidFill>
                <a:schemeClr val="tx1"/>
              </a:solidFill>
              <a:cs typeface="AL-Mohanad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endParaRPr lang="ar-SA" i="0" dirty="0" smtClean="0">
              <a:solidFill>
                <a:prstClr val="black"/>
              </a:solidFill>
              <a:cs typeface="AL-Mohanad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ar-SA" i="0" dirty="0" smtClean="0">
                <a:solidFill>
                  <a:prstClr val="black"/>
                </a:solidFill>
                <a:cs typeface="AL-Mohanad" pitchFamily="2" charset="-78"/>
              </a:rPr>
              <a:t>الشركات العائلية المحلية تسهم بشكل رئيس في إجمالي الناتج المحلي غير النفطي في المملكة.</a:t>
            </a:r>
          </a:p>
          <a:p>
            <a:pPr algn="just" rtl="1">
              <a:buFont typeface="Wingdings" pitchFamily="2" charset="2"/>
              <a:buChar char="§"/>
            </a:pPr>
            <a:endParaRPr lang="en-US" i="0" dirty="0" smtClean="0">
              <a:solidFill>
                <a:prstClr val="black"/>
              </a:solidFill>
              <a:cs typeface="AL-Mohanad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ar-SA" i="0" dirty="0" smtClean="0">
                <a:solidFill>
                  <a:prstClr val="black"/>
                </a:solidFill>
                <a:cs typeface="AL-Mohanad" pitchFamily="2" charset="-78"/>
              </a:rPr>
              <a:t>15 شركة عائلية تحوّلت إلى شركة مساهمة عامة مدرجة في السوق المالية السعودية</a:t>
            </a:r>
          </a:p>
          <a:p>
            <a:pPr algn="just" rtl="1">
              <a:buFont typeface="Wingdings" pitchFamily="2" charset="2"/>
              <a:buChar char="§"/>
            </a:pPr>
            <a:endParaRPr lang="ar-SA" i="0" dirty="0" smtClean="0">
              <a:solidFill>
                <a:prstClr val="black"/>
              </a:solidFill>
              <a:cs typeface="AL-Mohanad" pitchFamily="2" charset="-78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Bevel 4"/>
          <p:cNvSpPr/>
          <p:nvPr/>
        </p:nvSpPr>
        <p:spPr>
          <a:xfrm>
            <a:off x="457200" y="304800"/>
            <a:ext cx="76200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spcBef>
                <a:spcPct val="0"/>
              </a:spcBef>
              <a:defRPr/>
            </a:pPr>
            <a:r>
              <a:rPr lang="ar-SA" sz="3200" dirty="0" smtClean="0">
                <a:solidFill>
                  <a:schemeClr val="bg1"/>
                </a:solidFill>
                <a:cs typeface="AL-Mohanad Bold" pitchFamily="2" charset="-78"/>
              </a:rPr>
              <a:t> حقائق عن الشركات العائلية</a:t>
            </a:r>
            <a:endParaRPr lang="en-US" sz="3200" dirty="0">
              <a:solidFill>
                <a:schemeClr val="bg1"/>
              </a:solidFill>
              <a:cs typeface="AL-Mohanad Bold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65237"/>
            <a:ext cx="8382000" cy="4449763"/>
          </a:xfrm>
        </p:spPr>
        <p:txBody>
          <a:bodyPr/>
          <a:lstStyle/>
          <a:p>
            <a:pPr algn="just" rtl="1">
              <a:buNone/>
            </a:pPr>
            <a:endParaRPr lang="en-US" i="0" dirty="0" smtClean="0">
              <a:solidFill>
                <a:schemeClr val="tx1"/>
              </a:solidFill>
              <a:cs typeface="AL-Mohanad" pitchFamily="2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SA" sz="2800" i="0" dirty="0" smtClean="0">
                <a:solidFill>
                  <a:schemeClr val="tx1"/>
                </a:solidFill>
                <a:cs typeface="AL-Mohanad" pitchFamily="2" charset="-78"/>
              </a:rPr>
              <a:t>الشركات العائلية تواجه تحديات ومخاطر الاستمرار وذلك عند استلام الجيل الثالث من العائلة إدارة الشركة.</a:t>
            </a:r>
          </a:p>
          <a:p>
            <a:pPr lvl="1" algn="just" rtl="1">
              <a:buFont typeface="Wingdings" pitchFamily="2" charset="2"/>
              <a:buChar char="§"/>
            </a:pPr>
            <a:endParaRPr lang="ar-SA" sz="2800" i="0" dirty="0" smtClean="0">
              <a:solidFill>
                <a:schemeClr val="tx1"/>
              </a:solidFill>
              <a:cs typeface="AL-Mohanad" pitchFamily="2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SA" sz="2800" i="0" dirty="0" smtClean="0">
                <a:solidFill>
                  <a:schemeClr val="tx1"/>
                </a:solidFill>
                <a:cs typeface="AL-Mohanad" pitchFamily="2" charset="-78"/>
              </a:rPr>
              <a:t>حالياً، عدد كبير من الشركات العائلية تُدار من قبل الجيل الثاني ومشاركة الجيل الثالث تعد محدودة.</a:t>
            </a:r>
          </a:p>
          <a:p>
            <a:pPr lvl="1" algn="just" rtl="1">
              <a:buFont typeface="Wingdings" pitchFamily="2" charset="2"/>
              <a:buChar char="§"/>
            </a:pPr>
            <a:endParaRPr lang="ar-SA" sz="2800" i="0" dirty="0" smtClean="0">
              <a:solidFill>
                <a:schemeClr val="tx1"/>
              </a:solidFill>
              <a:cs typeface="AL-Mohanad" pitchFamily="2" charset="-78"/>
            </a:endParaRPr>
          </a:p>
          <a:p>
            <a:pPr lvl="1" algn="just" rtl="1">
              <a:buFont typeface="Wingdings" pitchFamily="2" charset="2"/>
              <a:buChar char="§"/>
            </a:pPr>
            <a:r>
              <a:rPr lang="ar-SA" sz="2800" i="0" dirty="0" smtClean="0">
                <a:solidFill>
                  <a:schemeClr val="tx1"/>
                </a:solidFill>
                <a:cs typeface="AL-Mohanad" pitchFamily="2" charset="-78"/>
              </a:rPr>
              <a:t>خلال العقد الحالي والقادم، ستواجه الشركات العائلية مرحلة انتقالية في إدارة الشركات من قبل الجيل الثالث.</a:t>
            </a:r>
          </a:p>
          <a:p>
            <a:pPr lvl="1" algn="just" rtl="1">
              <a:buNone/>
            </a:pPr>
            <a:endParaRPr lang="ar-SA" sz="2800" i="0" dirty="0" smtClean="0">
              <a:solidFill>
                <a:schemeClr val="tx1"/>
              </a:solidFill>
              <a:cs typeface="AL-Mohanad" pitchFamily="2" charset="-78"/>
            </a:endParaRPr>
          </a:p>
          <a:p>
            <a:pPr algn="r" rtl="1">
              <a:buFont typeface="Wingdings" pitchFamily="2" charset="2"/>
              <a:buChar char="Ø"/>
            </a:pPr>
            <a:endParaRPr lang="ar-SA" sz="2000" i="0" dirty="0" smtClean="0">
              <a:solidFill>
                <a:prstClr val="black"/>
              </a:solidFill>
              <a:cs typeface="AL-Mohanad" pitchFamily="2" charset="-78"/>
            </a:endParaRPr>
          </a:p>
          <a:p>
            <a:pPr algn="r" rtl="1">
              <a:buNone/>
            </a:pPr>
            <a:endParaRPr lang="ar-SA" sz="3600" b="1" dirty="0" smtClean="0">
              <a:solidFill>
                <a:prstClr val="black"/>
              </a:solidFill>
              <a:cs typeface="AL-Mohanad" pitchFamily="2" charset="-78"/>
            </a:endParaRPr>
          </a:p>
          <a:p>
            <a:pPr algn="r" rtl="1">
              <a:buNone/>
            </a:pPr>
            <a:endParaRPr lang="en-US" sz="3600" b="1" dirty="0" smtClean="0">
              <a:solidFill>
                <a:prstClr val="black"/>
              </a:solidFill>
              <a:cs typeface="AL-Mohanad" pitchFamily="2" charset="-78"/>
            </a:endParaRPr>
          </a:p>
          <a:p>
            <a:pPr algn="r" rtl="1"/>
            <a:endParaRPr lang="en-US" dirty="0"/>
          </a:p>
        </p:txBody>
      </p:sp>
      <p:sp>
        <p:nvSpPr>
          <p:cNvPr id="5" name="Bevel 4"/>
          <p:cNvSpPr/>
          <p:nvPr/>
        </p:nvSpPr>
        <p:spPr>
          <a:xfrm>
            <a:off x="457200" y="304800"/>
            <a:ext cx="76200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spcBef>
                <a:spcPct val="0"/>
              </a:spcBef>
              <a:defRPr/>
            </a:pPr>
            <a:r>
              <a:rPr lang="ar-SA" sz="3200" dirty="0" smtClean="0">
                <a:solidFill>
                  <a:schemeClr val="bg1"/>
                </a:solidFill>
                <a:cs typeface="AL-Mohanad Bold" pitchFamily="2" charset="-78"/>
              </a:rPr>
              <a:t> مخاطر تواجهها الشركات العائلية</a:t>
            </a:r>
            <a:endParaRPr lang="en-US" sz="3200" dirty="0">
              <a:solidFill>
                <a:schemeClr val="bg1"/>
              </a:solidFill>
              <a:cs typeface="AL-Mohanad Bold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Font typeface="Wingdings" pitchFamily="2" charset="2"/>
              <a:buChar char="§"/>
            </a:pPr>
            <a:r>
              <a:rPr lang="ar-SA" i="0" dirty="0" smtClean="0">
                <a:cs typeface="AL-Mohanad" pitchFamily="2" charset="-78"/>
              </a:rPr>
              <a:t>تكمن التحديات في تحقيق التوازن بين معطيات الإدارة والملكية والعلاقات العائلية.</a:t>
            </a:r>
          </a:p>
          <a:p>
            <a:pPr algn="r" rtl="1">
              <a:buFont typeface="Wingdings" pitchFamily="2" charset="2"/>
              <a:buChar char="§"/>
            </a:pPr>
            <a:endParaRPr lang="ar-SA" dirty="0" smtClean="0">
              <a:cs typeface="AL-Mohanad" pitchFamily="2" charset="-78"/>
            </a:endParaRPr>
          </a:p>
          <a:p>
            <a:pPr algn="r" rtl="1">
              <a:buFont typeface="Wingdings" pitchFamily="2" charset="2"/>
              <a:buChar char="§"/>
            </a:pPr>
            <a:endParaRPr lang="ar-SA" dirty="0" smtClean="0">
              <a:cs typeface="AL-Mohanad" pitchFamily="2" charset="-78"/>
            </a:endParaRPr>
          </a:p>
          <a:p>
            <a:pPr algn="r" rtl="1">
              <a:buFont typeface="Wingdings" pitchFamily="2" charset="2"/>
              <a:buChar char="§"/>
            </a:pPr>
            <a:endParaRPr lang="ar-SA" dirty="0" smtClean="0">
              <a:cs typeface="AL-Mohanad" pitchFamily="2" charset="-78"/>
            </a:endParaRPr>
          </a:p>
          <a:p>
            <a:pPr algn="r" rtl="1">
              <a:buFont typeface="Wingdings" pitchFamily="2" charset="2"/>
              <a:buChar char="§"/>
            </a:pPr>
            <a:endParaRPr lang="ar-SA" dirty="0" smtClean="0">
              <a:cs typeface="AL-Mohanad" pitchFamily="2" charset="-78"/>
            </a:endParaRPr>
          </a:p>
          <a:p>
            <a:pPr algn="r" rtl="1">
              <a:buFont typeface="Wingdings" pitchFamily="2" charset="2"/>
              <a:buChar char="§"/>
            </a:pPr>
            <a:endParaRPr lang="ar-SA" sz="1800" dirty="0" smtClean="0">
              <a:cs typeface="AL-Mohanad" pitchFamily="2" charset="-78"/>
            </a:endParaRPr>
          </a:p>
          <a:p>
            <a:pPr algn="just" rtl="1">
              <a:buFont typeface="Wingdings" pitchFamily="2" charset="2"/>
              <a:buChar char="§"/>
            </a:pPr>
            <a:r>
              <a:rPr lang="ar-SA" i="0" dirty="0" smtClean="0">
                <a:cs typeface="AL-Mohanad" pitchFamily="2" charset="-78"/>
              </a:rPr>
              <a:t>التخطيط الاستراتيجي الذي يحكم تقاطع هذه المعطيات، هو مايحقق الانتقال السلس من مرحلة لأخرى مما يؤدي إلى تعزيز فرص استمرار الشركة. </a:t>
            </a:r>
            <a:endParaRPr lang="en-US" i="0" dirty="0">
              <a:cs typeface="AL-Mohanad" pitchFamily="2" charset="-78"/>
            </a:endParaRPr>
          </a:p>
        </p:txBody>
      </p:sp>
      <p:sp>
        <p:nvSpPr>
          <p:cNvPr id="7" name="Bevel 6"/>
          <p:cNvSpPr/>
          <p:nvPr/>
        </p:nvSpPr>
        <p:spPr>
          <a:xfrm>
            <a:off x="457200" y="304800"/>
            <a:ext cx="7620000" cy="609600"/>
          </a:xfrm>
          <a:prstGeom prst="bevel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>
              <a:spcBef>
                <a:spcPct val="0"/>
              </a:spcBef>
              <a:defRPr/>
            </a:pPr>
            <a:r>
              <a:rPr lang="ar-SA" sz="3200" dirty="0" smtClean="0">
                <a:solidFill>
                  <a:schemeClr val="bg1"/>
                </a:solidFill>
                <a:cs typeface="AL-Mohanad Bold" pitchFamily="2" charset="-78"/>
              </a:rPr>
              <a:t> مخاطر تواجهها الشركات العائلية</a:t>
            </a:r>
            <a:endParaRPr lang="en-US" sz="3200" dirty="0">
              <a:solidFill>
                <a:schemeClr val="bg1"/>
              </a:solidFill>
              <a:cs typeface="AL-Mohanad Bold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4495800" y="3352800"/>
            <a:ext cx="1447800" cy="1371600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الملكية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276600" y="3352800"/>
            <a:ext cx="1447800" cy="1371600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bg2">
                    <a:lumMod val="25000"/>
                  </a:schemeClr>
                </a:solidFill>
              </a:rPr>
              <a:t>العائلة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886200" y="2590800"/>
            <a:ext cx="1447800" cy="1371600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الإدارة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MA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A99D3118E7D94E89DC900307BE8452" ma:contentTypeVersion="1" ma:contentTypeDescription="Create a new document." ma:contentTypeScope="" ma:versionID="a50b2a04b56e06f0232f8726ac1b20d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4B7161-8289-4984-9841-D49238DC99D1}"/>
</file>

<file path=customXml/itemProps2.xml><?xml version="1.0" encoding="utf-8"?>
<ds:datastoreItem xmlns:ds="http://schemas.openxmlformats.org/officeDocument/2006/customXml" ds:itemID="{6DCB03AD-3622-4366-BC17-F67EDFB1EE35}"/>
</file>

<file path=customXml/itemProps3.xml><?xml version="1.0" encoding="utf-8"?>
<ds:datastoreItem xmlns:ds="http://schemas.openxmlformats.org/officeDocument/2006/customXml" ds:itemID="{67C6FBB3-14A1-44C4-8613-EEBC6DCAF2F6}"/>
</file>

<file path=docProps/app.xml><?xml version="1.0" encoding="utf-8"?>
<Properties xmlns="http://schemas.openxmlformats.org/officeDocument/2006/extended-properties" xmlns:vt="http://schemas.openxmlformats.org/officeDocument/2006/docPropsVTypes">
  <TotalTime>2896</TotalTime>
  <Words>823</Words>
  <Application>Microsoft Office PowerPoint</Application>
  <PresentationFormat>On-screen Show (4:3)</PresentationFormat>
  <Paragraphs>184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1_CMA theme</vt:lpstr>
      <vt:lpstr>حوكمة الشركات العائلية</vt:lpstr>
      <vt:lpstr>المحاور الرئيسية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الحوكمة وتطبيقها في الشركات العائلية المدرجة</dc:title>
  <dc:creator> </dc:creator>
  <cp:lastModifiedBy>USER</cp:lastModifiedBy>
  <cp:revision>374</cp:revision>
  <dcterms:created xsi:type="dcterms:W3CDTF">2011-04-16T09:59:16Z</dcterms:created>
  <dcterms:modified xsi:type="dcterms:W3CDTF">2011-05-09T09:36:20Z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0x01010047A99D3118E7D94E89DC900307BE8452</vt:lpwstr>
  </property>
</Properties>
</file>